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handoutMasterIdLst>
    <p:handoutMasterId r:id="rId15"/>
  </p:handoutMasterIdLst>
  <p:sldIdLst>
    <p:sldId id="276" r:id="rId5"/>
    <p:sldId id="277" r:id="rId6"/>
    <p:sldId id="256" r:id="rId7"/>
    <p:sldId id="271" r:id="rId8"/>
    <p:sldId id="278" r:id="rId9"/>
    <p:sldId id="279" r:id="rId10"/>
    <p:sldId id="280" r:id="rId11"/>
    <p:sldId id="281" r:id="rId12"/>
    <p:sldId id="282" r:id="rId13"/>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p:cViewPr varScale="1">
        <p:scale>
          <a:sx n="106" d="100"/>
          <a:sy n="106" d="100"/>
        </p:scale>
        <p:origin x="234" y="102"/>
      </p:cViewPr>
      <p:guideLst>
        <p:guide pos="3839"/>
        <p:guide orient="horz" pos="2160"/>
      </p:guideLst>
    </p:cSldViewPr>
  </p:slideViewPr>
  <p:notesTextViewPr>
    <p:cViewPr>
      <p:scale>
        <a:sx n="1" d="1"/>
        <a:sy n="1" d="1"/>
      </p:scale>
      <p:origin x="0" y="0"/>
    </p:cViewPr>
  </p:notesTextViewPr>
  <p:notesViewPr>
    <p:cSldViewPr>
      <p:cViewPr varScale="1">
        <p:scale>
          <a:sx n="63" d="100"/>
          <a:sy n="63" d="100"/>
        </p:scale>
        <p:origin x="2838"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C482589-CB2F-4003-801D-095B67490E73}" type="datetimeFigureOut">
              <a:rPr lang="en-US"/>
              <a:t>12/16/2022</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4A4844B-5D5D-4D8E-9E71-6B297DF4019B}" type="slidenum">
              <a:rPr/>
              <a:t>‹#›</a:t>
            </a:fld>
            <a:endParaRPr/>
          </a:p>
        </p:txBody>
      </p:sp>
    </p:spTree>
    <p:extLst>
      <p:ext uri="{BB962C8B-B14F-4D97-AF65-F5344CB8AC3E}">
        <p14:creationId xmlns:p14="http://schemas.microsoft.com/office/powerpoint/2010/main" val="38589861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7D4DBF-746C-4C25-853D-8A1CBE8404F4}" type="datetimeFigureOut">
              <a:rPr lang="en-US"/>
              <a:t>12/16/2022</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E0FDE7-FE71-46E3-9512-437B13AD5F46}" type="slidenum">
              <a:rPr/>
              <a:t>‹#›</a:t>
            </a:fld>
            <a:endParaRPr/>
          </a:p>
        </p:txBody>
      </p:sp>
    </p:spTree>
    <p:extLst>
      <p:ext uri="{BB962C8B-B14F-4D97-AF65-F5344CB8AC3E}">
        <p14:creationId xmlns:p14="http://schemas.microsoft.com/office/powerpoint/2010/main" val="3566979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74812" y="1524000"/>
            <a:ext cx="8839201" cy="3200400"/>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1674813" y="4876800"/>
            <a:ext cx="7162799" cy="990600"/>
          </a:xfrm>
        </p:spPr>
        <p:txBody>
          <a:bodyPr lIns="91440">
            <a:normAutofit/>
          </a:bodyPr>
          <a:lstStyle>
            <a:lvl1pPr marL="0" indent="0" algn="l">
              <a:spcBef>
                <a:spcPts val="0"/>
              </a:spcBef>
              <a:buNone/>
              <a:defRPr sz="2000" cap="all" spc="250" baseline="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Tree>
    <p:extLst>
      <p:ext uri="{BB962C8B-B14F-4D97-AF65-F5344CB8AC3E}">
        <p14:creationId xmlns:p14="http://schemas.microsoft.com/office/powerpoint/2010/main" val="1988707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4" name="Date Placeholder 3"/>
          <p:cNvSpPr>
            <a:spLocks noGrp="1"/>
          </p:cNvSpPr>
          <p:nvPr>
            <p:ph type="dt" sz="half" idx="10"/>
          </p:nvPr>
        </p:nvSpPr>
        <p:spPr/>
        <p:txBody>
          <a:bodyPr/>
          <a:lstStyle>
            <a:lvl1pPr>
              <a:defRPr sz="1100"/>
            </a:lvl1pPr>
          </a:lstStyle>
          <a:p>
            <a:fld id="{881DC1F7-A9E9-4D8B-8C97-C74523B2CF2A}" type="datetimeFigureOut">
              <a:rPr lang="en-US" smtClean="0"/>
              <a:pPr/>
              <a:t>12/16/2022</a:t>
            </a:fld>
            <a:endParaRPr lang="en-US"/>
          </a:p>
        </p:txBody>
      </p:sp>
      <p:sp>
        <p:nvSpPr>
          <p:cNvPr id="6" name="Slide Number Placeholder 5"/>
          <p:cNvSpPr>
            <a:spLocks noGrp="1"/>
          </p:cNvSpPr>
          <p:nvPr>
            <p:ph type="sldNum" sz="quarter" idx="12"/>
          </p:nvPr>
        </p:nvSpPr>
        <p:spPr/>
        <p:txBody>
          <a:bodyPr/>
          <a:lstStyle>
            <a:lvl1pPr>
              <a:defRPr sz="1100"/>
            </a:lvl1pPr>
          </a:lstStyle>
          <a:p>
            <a:fld id="{299542E4-2CCF-42F6-9D92-ED568035133D}" type="slidenum">
              <a:rPr lang="en-US" smtClean="0"/>
              <a:pPr/>
              <a:t>‹#›</a:t>
            </a:fld>
            <a:endParaRPr lang="en-US"/>
          </a:p>
        </p:txBody>
      </p:sp>
    </p:spTree>
    <p:extLst>
      <p:ext uri="{BB962C8B-B14F-4D97-AF65-F5344CB8AC3E}">
        <p14:creationId xmlns:p14="http://schemas.microsoft.com/office/powerpoint/2010/main" val="440086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3813" y="3429000"/>
            <a:ext cx="9601201" cy="2286000"/>
          </a:xfrm>
        </p:spPr>
        <p:txBody>
          <a:bodyPr anchor="b">
            <a:normAutofit/>
          </a:bodyPr>
          <a:lstStyle>
            <a:lvl1pPr algn="l">
              <a:defRPr sz="4800" b="0" cap="none" baseline="0"/>
            </a:lvl1pPr>
          </a:lstStyle>
          <a:p>
            <a:r>
              <a:rPr lang="en-US"/>
              <a:t>Click to edit Master title style</a:t>
            </a:r>
            <a:endParaRPr/>
          </a:p>
        </p:txBody>
      </p:sp>
      <p:sp>
        <p:nvSpPr>
          <p:cNvPr id="3" name="Text Placeholder 2"/>
          <p:cNvSpPr>
            <a:spLocks noGrp="1"/>
          </p:cNvSpPr>
          <p:nvPr>
            <p:ph type="body" idx="1"/>
          </p:nvPr>
        </p:nvSpPr>
        <p:spPr>
          <a:xfrm>
            <a:off x="1293813" y="685800"/>
            <a:ext cx="7543800" cy="1066800"/>
          </a:xfrm>
        </p:spPr>
        <p:txBody>
          <a:bodyPr lIns="91440" anchor="t"/>
          <a:lstStyle>
            <a:lvl1pPr marL="0" indent="0">
              <a:spcBef>
                <a:spcPts val="0"/>
              </a:spcBef>
              <a:buNone/>
              <a:defRPr sz="2000" cap="all" spc="25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4" name="Date Placeholder 3"/>
          <p:cNvSpPr>
            <a:spLocks noGrp="1"/>
          </p:cNvSpPr>
          <p:nvPr>
            <p:ph type="dt" sz="half" idx="10"/>
          </p:nvPr>
        </p:nvSpPr>
        <p:spPr/>
        <p:txBody>
          <a:bodyPr/>
          <a:lstStyle>
            <a:lvl1pPr>
              <a:defRPr sz="1100"/>
            </a:lvl1pPr>
          </a:lstStyle>
          <a:p>
            <a:fld id="{881DC1F7-A9E9-4D8B-8C97-C74523B2CF2A}" type="datetimeFigureOut">
              <a:rPr lang="en-US" smtClean="0"/>
              <a:pPr/>
              <a:t>12/16/2022</a:t>
            </a:fld>
            <a:endParaRPr lang="en-US"/>
          </a:p>
        </p:txBody>
      </p:sp>
      <p:sp>
        <p:nvSpPr>
          <p:cNvPr id="6" name="Slide Number Placeholder 5"/>
          <p:cNvSpPr>
            <a:spLocks noGrp="1"/>
          </p:cNvSpPr>
          <p:nvPr>
            <p:ph type="sldNum" sz="quarter" idx="12"/>
          </p:nvPr>
        </p:nvSpPr>
        <p:spPr/>
        <p:txBody>
          <a:bodyPr/>
          <a:lstStyle>
            <a:lvl1pPr>
              <a:defRPr sz="1100"/>
            </a:lvl1pPr>
          </a:lstStyle>
          <a:p>
            <a:fld id="{299542E4-2CCF-42F6-9D92-ED568035133D}" type="slidenum">
              <a:rPr lang="en-US" smtClean="0"/>
              <a:pPr/>
              <a:t>‹#›</a:t>
            </a:fld>
            <a:endParaRPr lang="en-US"/>
          </a:p>
        </p:txBody>
      </p:sp>
    </p:spTree>
    <p:extLst>
      <p:ext uri="{BB962C8B-B14F-4D97-AF65-F5344CB8AC3E}">
        <p14:creationId xmlns:p14="http://schemas.microsoft.com/office/powerpoint/2010/main" val="3357889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93813" y="1828800"/>
            <a:ext cx="4648199"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46812" y="1828801"/>
            <a:ext cx="4648202"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5" name="Date Placeholder 4"/>
          <p:cNvSpPr>
            <a:spLocks noGrp="1"/>
          </p:cNvSpPr>
          <p:nvPr>
            <p:ph type="dt" sz="half" idx="10"/>
          </p:nvPr>
        </p:nvSpPr>
        <p:spPr/>
        <p:txBody>
          <a:bodyPr/>
          <a:lstStyle>
            <a:lvl1pPr>
              <a:defRPr sz="1100"/>
            </a:lvl1pPr>
          </a:lstStyle>
          <a:p>
            <a:fld id="{881DC1F7-A9E9-4D8B-8C97-C74523B2CF2A}" type="datetimeFigureOut">
              <a:rPr lang="en-US" smtClean="0"/>
              <a:pPr/>
              <a:t>12/16/2022</a:t>
            </a:fld>
            <a:endParaRPr lang="en-US"/>
          </a:p>
        </p:txBody>
      </p:sp>
      <p:sp>
        <p:nvSpPr>
          <p:cNvPr id="7" name="Slide Number Placeholder 6"/>
          <p:cNvSpPr>
            <a:spLocks noGrp="1"/>
          </p:cNvSpPr>
          <p:nvPr>
            <p:ph type="sldNum" sz="quarter" idx="12"/>
          </p:nvPr>
        </p:nvSpPr>
        <p:spPr/>
        <p:txBody>
          <a:bodyPr/>
          <a:lstStyle>
            <a:lvl1pPr>
              <a:defRPr sz="1100"/>
            </a:lvl1pPr>
          </a:lstStyle>
          <a:p>
            <a:fld id="{299542E4-2CCF-42F6-9D92-ED568035133D}" type="slidenum">
              <a:rPr lang="en-US" smtClean="0"/>
              <a:pPr/>
              <a:t>‹#›</a:t>
            </a:fld>
            <a:endParaRPr lang="en-US"/>
          </a:p>
        </p:txBody>
      </p:sp>
    </p:spTree>
    <p:extLst>
      <p:ext uri="{BB962C8B-B14F-4D97-AF65-F5344CB8AC3E}">
        <p14:creationId xmlns:p14="http://schemas.microsoft.com/office/powerpoint/2010/main" val="1413878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93813" y="1676400"/>
            <a:ext cx="4646376"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3813" y="2438400"/>
            <a:ext cx="4648199" cy="37338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46812" y="1676400"/>
            <a:ext cx="4648201"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46812" y="2438400"/>
            <a:ext cx="4648201" cy="37338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lvl1pPr>
              <a:defRPr sz="1100"/>
            </a:lvl1pPr>
          </a:lstStyle>
          <a:p>
            <a:endParaRPr lang="en-US"/>
          </a:p>
        </p:txBody>
      </p:sp>
      <p:sp>
        <p:nvSpPr>
          <p:cNvPr id="7" name="Date Placeholder 6"/>
          <p:cNvSpPr>
            <a:spLocks noGrp="1"/>
          </p:cNvSpPr>
          <p:nvPr>
            <p:ph type="dt" sz="half" idx="10"/>
          </p:nvPr>
        </p:nvSpPr>
        <p:spPr/>
        <p:txBody>
          <a:bodyPr/>
          <a:lstStyle>
            <a:lvl1pPr>
              <a:defRPr sz="1100"/>
            </a:lvl1pPr>
          </a:lstStyle>
          <a:p>
            <a:fld id="{881DC1F7-A9E9-4D8B-8C97-C74523B2CF2A}" type="datetimeFigureOut">
              <a:rPr lang="en-US" smtClean="0"/>
              <a:pPr/>
              <a:t>12/16/2022</a:t>
            </a:fld>
            <a:endParaRPr lang="en-US"/>
          </a:p>
        </p:txBody>
      </p:sp>
      <p:sp>
        <p:nvSpPr>
          <p:cNvPr id="9" name="Slide Number Placeholder 8"/>
          <p:cNvSpPr>
            <a:spLocks noGrp="1"/>
          </p:cNvSpPr>
          <p:nvPr>
            <p:ph type="sldNum" sz="quarter" idx="12"/>
          </p:nvPr>
        </p:nvSpPr>
        <p:spPr/>
        <p:txBody>
          <a:bodyPr/>
          <a:lstStyle>
            <a:lvl1pPr>
              <a:defRPr sz="1100"/>
            </a:lvl1pPr>
          </a:lstStyle>
          <a:p>
            <a:fld id="{299542E4-2CCF-42F6-9D92-ED568035133D}" type="slidenum">
              <a:rPr lang="en-US" smtClean="0"/>
              <a:pPr/>
              <a:t>‹#›</a:t>
            </a:fld>
            <a:endParaRPr lang="en-US"/>
          </a:p>
        </p:txBody>
      </p:sp>
    </p:spTree>
    <p:extLst>
      <p:ext uri="{BB962C8B-B14F-4D97-AF65-F5344CB8AC3E}">
        <p14:creationId xmlns:p14="http://schemas.microsoft.com/office/powerpoint/2010/main" val="3195692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lvl1pPr>
              <a:defRPr sz="1100"/>
            </a:lvl1pPr>
          </a:lstStyle>
          <a:p>
            <a:endParaRPr lang="en-US"/>
          </a:p>
        </p:txBody>
      </p:sp>
      <p:sp>
        <p:nvSpPr>
          <p:cNvPr id="3" name="Date Placeholder 2"/>
          <p:cNvSpPr>
            <a:spLocks noGrp="1"/>
          </p:cNvSpPr>
          <p:nvPr>
            <p:ph type="dt" sz="half" idx="10"/>
          </p:nvPr>
        </p:nvSpPr>
        <p:spPr/>
        <p:txBody>
          <a:bodyPr/>
          <a:lstStyle>
            <a:lvl1pPr>
              <a:defRPr sz="1100"/>
            </a:lvl1pPr>
          </a:lstStyle>
          <a:p>
            <a:fld id="{881DC1F7-A9E9-4D8B-8C97-C74523B2CF2A}" type="datetimeFigureOut">
              <a:rPr lang="en-US" smtClean="0"/>
              <a:pPr/>
              <a:t>12/16/2022</a:t>
            </a:fld>
            <a:endParaRPr lang="en-US"/>
          </a:p>
        </p:txBody>
      </p:sp>
      <p:sp>
        <p:nvSpPr>
          <p:cNvPr id="5" name="Slide Number Placeholder 4"/>
          <p:cNvSpPr>
            <a:spLocks noGrp="1"/>
          </p:cNvSpPr>
          <p:nvPr>
            <p:ph type="sldNum" sz="quarter" idx="12"/>
          </p:nvPr>
        </p:nvSpPr>
        <p:spPr/>
        <p:txBody>
          <a:bodyPr/>
          <a:lstStyle>
            <a:lvl1pPr>
              <a:defRPr sz="1100"/>
            </a:lvl1pPr>
          </a:lstStyle>
          <a:p>
            <a:fld id="{299542E4-2CCF-42F6-9D92-ED568035133D}" type="slidenum">
              <a:rPr lang="en-US" smtClean="0"/>
              <a:pPr/>
              <a:t>‹#›</a:t>
            </a:fld>
            <a:endParaRPr lang="en-US"/>
          </a:p>
        </p:txBody>
      </p:sp>
    </p:spTree>
    <p:extLst>
      <p:ext uri="{BB962C8B-B14F-4D97-AF65-F5344CB8AC3E}">
        <p14:creationId xmlns:p14="http://schemas.microsoft.com/office/powerpoint/2010/main" val="1021311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sz="1100"/>
            </a:lvl1pPr>
          </a:lstStyle>
          <a:p>
            <a:endParaRPr lang="en-US"/>
          </a:p>
        </p:txBody>
      </p:sp>
      <p:sp>
        <p:nvSpPr>
          <p:cNvPr id="2" name="Date Placeholder 1"/>
          <p:cNvSpPr>
            <a:spLocks noGrp="1"/>
          </p:cNvSpPr>
          <p:nvPr>
            <p:ph type="dt" sz="half" idx="10"/>
          </p:nvPr>
        </p:nvSpPr>
        <p:spPr/>
        <p:txBody>
          <a:bodyPr/>
          <a:lstStyle>
            <a:lvl1pPr>
              <a:defRPr sz="1100"/>
            </a:lvl1pPr>
          </a:lstStyle>
          <a:p>
            <a:fld id="{881DC1F7-A9E9-4D8B-8C97-C74523B2CF2A}" type="datetimeFigureOut">
              <a:rPr lang="en-US" smtClean="0"/>
              <a:pPr/>
              <a:t>12/16/2022</a:t>
            </a:fld>
            <a:endParaRPr lang="en-US"/>
          </a:p>
        </p:txBody>
      </p:sp>
      <p:sp>
        <p:nvSpPr>
          <p:cNvPr id="4" name="Slide Number Placeholder 3"/>
          <p:cNvSpPr>
            <a:spLocks noGrp="1"/>
          </p:cNvSpPr>
          <p:nvPr>
            <p:ph type="sldNum" sz="quarter" idx="12"/>
          </p:nvPr>
        </p:nvSpPr>
        <p:spPr/>
        <p:txBody>
          <a:bodyPr/>
          <a:lstStyle>
            <a:lvl1pPr>
              <a:defRPr sz="1100"/>
            </a:lvl1pPr>
          </a:lstStyle>
          <a:p>
            <a:fld id="{299542E4-2CCF-42F6-9D92-ED568035133D}" type="slidenum">
              <a:rPr lang="en-US" smtClean="0"/>
              <a:pPr/>
              <a:t>‹#›</a:t>
            </a:fld>
            <a:endParaRPr lang="en-US"/>
          </a:p>
        </p:txBody>
      </p:sp>
    </p:spTree>
    <p:extLst>
      <p:ext uri="{BB962C8B-B14F-4D97-AF65-F5344CB8AC3E}">
        <p14:creationId xmlns:p14="http://schemas.microsoft.com/office/powerpoint/2010/main" val="2536631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 name="Rectangle 9"/>
          <p:cNvSpPr/>
          <p:nvPr/>
        </p:nvSpPr>
        <p:spPr>
          <a:xfrm>
            <a:off x="608012" y="0"/>
            <a:ext cx="4883563"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11" name="Rectangle 10"/>
          <p:cNvSpPr/>
          <p:nvPr/>
        </p:nvSpPr>
        <p:spPr>
          <a:xfrm>
            <a:off x="699452" y="0"/>
            <a:ext cx="4700684" cy="6858000"/>
          </a:xfrm>
          <a:prstGeom prst="rect">
            <a:avLst/>
          </a:prstGeom>
          <a:solidFill>
            <a:schemeClr val="accent2">
              <a:lumMod val="75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1293813" y="685800"/>
            <a:ext cx="3581400" cy="3886200"/>
          </a:xfrm>
        </p:spPr>
        <p:txBody>
          <a:bodyPr anchor="b">
            <a:noAutofit/>
          </a:bodyPr>
          <a:lstStyle>
            <a:lvl1pPr algn="l">
              <a:defRPr sz="4000" b="0"/>
            </a:lvl1pPr>
          </a:lstStyle>
          <a:p>
            <a:r>
              <a:rPr lang="en-US"/>
              <a:t>Click to edit Master title style</a:t>
            </a:r>
            <a:endParaRPr dirty="0"/>
          </a:p>
        </p:txBody>
      </p:sp>
      <p:sp>
        <p:nvSpPr>
          <p:cNvPr id="4" name="Text Placeholder 3"/>
          <p:cNvSpPr>
            <a:spLocks noGrp="1"/>
          </p:cNvSpPr>
          <p:nvPr>
            <p:ph type="body" sz="half" idx="2"/>
          </p:nvPr>
        </p:nvSpPr>
        <p:spPr>
          <a:xfrm>
            <a:off x="1293813" y="4724400"/>
            <a:ext cx="3581400" cy="1401764"/>
          </a:xfrm>
        </p:spPr>
        <p:txBody>
          <a:bodyPr>
            <a:normAutofit/>
          </a:bodyPr>
          <a:lstStyle>
            <a:lvl1pPr marL="0" indent="0">
              <a:spcBef>
                <a:spcPts val="12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Content Placeholder 2"/>
          <p:cNvSpPr>
            <a:spLocks noGrp="1"/>
          </p:cNvSpPr>
          <p:nvPr>
            <p:ph idx="1"/>
          </p:nvPr>
        </p:nvSpPr>
        <p:spPr>
          <a:xfrm>
            <a:off x="6094413" y="685800"/>
            <a:ext cx="548497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5" name="Date Placeholder 4"/>
          <p:cNvSpPr>
            <a:spLocks noGrp="1"/>
          </p:cNvSpPr>
          <p:nvPr>
            <p:ph type="dt" sz="half" idx="10"/>
          </p:nvPr>
        </p:nvSpPr>
        <p:spPr/>
        <p:txBody>
          <a:bodyPr/>
          <a:lstStyle>
            <a:lvl1pPr>
              <a:defRPr sz="1100"/>
            </a:lvl1pPr>
          </a:lstStyle>
          <a:p>
            <a:fld id="{881DC1F7-A9E9-4D8B-8C97-C74523B2CF2A}" type="datetimeFigureOut">
              <a:rPr lang="en-US" smtClean="0"/>
              <a:pPr/>
              <a:t>12/16/2022</a:t>
            </a:fld>
            <a:endParaRPr lang="en-US"/>
          </a:p>
        </p:txBody>
      </p:sp>
      <p:sp>
        <p:nvSpPr>
          <p:cNvPr id="7" name="Slide Number Placeholder 6"/>
          <p:cNvSpPr>
            <a:spLocks noGrp="1"/>
          </p:cNvSpPr>
          <p:nvPr>
            <p:ph type="sldNum" sz="quarter" idx="12"/>
          </p:nvPr>
        </p:nvSpPr>
        <p:spPr/>
        <p:txBody>
          <a:bodyPr/>
          <a:lstStyle>
            <a:lvl1pPr>
              <a:defRPr sz="1100"/>
            </a:lvl1pPr>
          </a:lstStyle>
          <a:p>
            <a:fld id="{299542E4-2CCF-42F6-9D92-ED568035133D}" type="slidenum">
              <a:rPr lang="en-US" smtClean="0"/>
              <a:pPr/>
              <a:t>‹#›</a:t>
            </a:fld>
            <a:endParaRPr lang="en-US"/>
          </a:p>
        </p:txBody>
      </p:sp>
    </p:spTree>
    <p:extLst>
      <p:ext uri="{BB962C8B-B14F-4D97-AF65-F5344CB8AC3E}">
        <p14:creationId xmlns:p14="http://schemas.microsoft.com/office/powerpoint/2010/main" val="1219575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2" name="Rectangle 11"/>
          <p:cNvSpPr/>
          <p:nvPr/>
        </p:nvSpPr>
        <p:spPr>
          <a:xfrm>
            <a:off x="608012" y="0"/>
            <a:ext cx="4883563"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13" name="Rectangle 12"/>
          <p:cNvSpPr/>
          <p:nvPr/>
        </p:nvSpPr>
        <p:spPr>
          <a:xfrm>
            <a:off x="699452" y="0"/>
            <a:ext cx="4700684" cy="6858000"/>
          </a:xfrm>
          <a:prstGeom prst="rect">
            <a:avLst/>
          </a:prstGeom>
          <a:solidFill>
            <a:schemeClr val="accent2">
              <a:lumMod val="75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1293813" y="685800"/>
            <a:ext cx="3581400" cy="3886200"/>
          </a:xfrm>
        </p:spPr>
        <p:txBody>
          <a:bodyPr anchor="b">
            <a:noAutofit/>
          </a:bodyPr>
          <a:lstStyle>
            <a:lvl1pPr algn="l">
              <a:defRPr sz="4000" b="0"/>
            </a:lvl1pPr>
          </a:lstStyle>
          <a:p>
            <a:r>
              <a:rPr lang="en-US"/>
              <a:t>Click to edit Master title style</a:t>
            </a:r>
            <a:endParaRPr/>
          </a:p>
        </p:txBody>
      </p:sp>
      <p:sp>
        <p:nvSpPr>
          <p:cNvPr id="4" name="Text Placeholder 3"/>
          <p:cNvSpPr>
            <a:spLocks noGrp="1"/>
          </p:cNvSpPr>
          <p:nvPr>
            <p:ph type="body" sz="half" idx="2"/>
          </p:nvPr>
        </p:nvSpPr>
        <p:spPr>
          <a:xfrm>
            <a:off x="1293813" y="4724400"/>
            <a:ext cx="3581400" cy="1401764"/>
          </a:xfrm>
        </p:spPr>
        <p:txBody>
          <a:bodyPr>
            <a:normAutofit/>
          </a:bodyPr>
          <a:lstStyle>
            <a:lvl1pPr marL="0" indent="0">
              <a:spcBef>
                <a:spcPts val="12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Picture Placeholder 2" descr="An empty placeholder to add an image. Click on the placeholder and select the image that you wish to add.&#10;"/>
          <p:cNvSpPr>
            <a:spLocks noGrp="1"/>
          </p:cNvSpPr>
          <p:nvPr>
            <p:ph type="pic" idx="1"/>
          </p:nvPr>
        </p:nvSpPr>
        <p:spPr>
          <a:xfrm>
            <a:off x="6094413" y="685800"/>
            <a:ext cx="5486400" cy="5486400"/>
          </a:xfrm>
          <a:solidFill>
            <a:schemeClr val="tx2">
              <a:lumMod val="10000"/>
            </a:schemeClr>
          </a:solidFill>
          <a:ln w="50800">
            <a:solidFill>
              <a:schemeClr val="tx1"/>
            </a:solidFill>
            <a:miter lim="800000"/>
          </a:ln>
          <a:effectLst>
            <a:outerShdw blurRad="190500" algn="ctr" rotWithShape="0">
              <a:prstClr val="black">
                <a:alpha val="50000"/>
              </a:prstClr>
            </a:outerShdw>
          </a:effectLst>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5" name="Date Placeholder 4"/>
          <p:cNvSpPr>
            <a:spLocks noGrp="1"/>
          </p:cNvSpPr>
          <p:nvPr>
            <p:ph type="dt" sz="half" idx="10"/>
          </p:nvPr>
        </p:nvSpPr>
        <p:spPr/>
        <p:txBody>
          <a:bodyPr/>
          <a:lstStyle>
            <a:lvl1pPr>
              <a:defRPr sz="1100"/>
            </a:lvl1pPr>
          </a:lstStyle>
          <a:p>
            <a:fld id="{881DC1F7-A9E9-4D8B-8C97-C74523B2CF2A}" type="datetimeFigureOut">
              <a:rPr lang="en-US" smtClean="0"/>
              <a:pPr/>
              <a:t>12/16/2022</a:t>
            </a:fld>
            <a:endParaRPr lang="en-US"/>
          </a:p>
        </p:txBody>
      </p:sp>
      <p:sp>
        <p:nvSpPr>
          <p:cNvPr id="7" name="Slide Number Placeholder 6"/>
          <p:cNvSpPr>
            <a:spLocks noGrp="1"/>
          </p:cNvSpPr>
          <p:nvPr>
            <p:ph type="sldNum" sz="quarter" idx="12"/>
          </p:nvPr>
        </p:nvSpPr>
        <p:spPr/>
        <p:txBody>
          <a:bodyPr/>
          <a:lstStyle>
            <a:lvl1pPr>
              <a:defRPr sz="1100"/>
            </a:lvl1pPr>
          </a:lstStyle>
          <a:p>
            <a:fld id="{299542E4-2CCF-42F6-9D92-ED568035133D}" type="slidenum">
              <a:rPr lang="en-US" smtClean="0"/>
              <a:pPr/>
              <a:t>‹#›</a:t>
            </a:fld>
            <a:endParaRPr lang="en-US"/>
          </a:p>
        </p:txBody>
      </p:sp>
    </p:spTree>
    <p:extLst>
      <p:ext uri="{BB962C8B-B14F-4D97-AF65-F5344CB8AC3E}">
        <p14:creationId xmlns:p14="http://schemas.microsoft.com/office/powerpoint/2010/main" val="3971934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Alternate Picture with Caption">
    <p:spTree>
      <p:nvGrpSpPr>
        <p:cNvPr id="1" name=""/>
        <p:cNvGrpSpPr/>
        <p:nvPr/>
      </p:nvGrpSpPr>
      <p:grpSpPr>
        <a:xfrm>
          <a:off x="0" y="0"/>
          <a:ext cx="0" cy="0"/>
          <a:chOff x="0" y="0"/>
          <a:chExt cx="0" cy="0"/>
        </a:xfrm>
      </p:grpSpPr>
      <p:sp>
        <p:nvSpPr>
          <p:cNvPr id="10" name="Rectangle 9"/>
          <p:cNvSpPr/>
          <p:nvPr/>
        </p:nvSpPr>
        <p:spPr>
          <a:xfrm>
            <a:off x="5393372" y="0"/>
            <a:ext cx="67954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11" name="Rectangle 10"/>
          <p:cNvSpPr/>
          <p:nvPr/>
        </p:nvSpPr>
        <p:spPr>
          <a:xfrm>
            <a:off x="5484812" y="0"/>
            <a:ext cx="6704012" cy="6858000"/>
          </a:xfrm>
          <a:prstGeom prst="rect">
            <a:avLst/>
          </a:prstGeom>
          <a:solidFill>
            <a:schemeClr val="accent2">
              <a:lumMod val="75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08013" y="685800"/>
            <a:ext cx="4267200" cy="3886200"/>
          </a:xfrm>
        </p:spPr>
        <p:txBody>
          <a:bodyPr anchor="b">
            <a:noAutofit/>
          </a:bodyPr>
          <a:lstStyle>
            <a:lvl1pPr algn="l">
              <a:defRPr sz="4000" b="0"/>
            </a:lvl1pPr>
          </a:lstStyle>
          <a:p>
            <a:r>
              <a:rPr lang="en-US"/>
              <a:t>Click to edit Master title style</a:t>
            </a:r>
            <a:endParaRPr/>
          </a:p>
        </p:txBody>
      </p:sp>
      <p:sp>
        <p:nvSpPr>
          <p:cNvPr id="4" name="Text Placeholder 3"/>
          <p:cNvSpPr>
            <a:spLocks noGrp="1"/>
          </p:cNvSpPr>
          <p:nvPr>
            <p:ph type="body" sz="half" idx="2"/>
          </p:nvPr>
        </p:nvSpPr>
        <p:spPr>
          <a:xfrm>
            <a:off x="608013" y="4724400"/>
            <a:ext cx="4267200" cy="1447800"/>
          </a:xfrm>
        </p:spPr>
        <p:txBody>
          <a:bodyPr>
            <a:normAutofit/>
          </a:bodyPr>
          <a:lstStyle>
            <a:lvl1pPr marL="0" indent="0">
              <a:spcBef>
                <a:spcPts val="12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Picture Placeholder 2" descr="An empty placeholder to add an image. Click on the placeholder and select the image that you wish to add.&#10;"/>
          <p:cNvSpPr>
            <a:spLocks noGrp="1"/>
          </p:cNvSpPr>
          <p:nvPr>
            <p:ph type="pic" idx="1"/>
          </p:nvPr>
        </p:nvSpPr>
        <p:spPr>
          <a:xfrm>
            <a:off x="6094413" y="685800"/>
            <a:ext cx="5486400" cy="5486400"/>
          </a:xfrm>
          <a:solidFill>
            <a:schemeClr val="tx2">
              <a:lumMod val="10000"/>
            </a:schemeClr>
          </a:solidFill>
          <a:ln w="50800">
            <a:solidFill>
              <a:schemeClr val="tx1"/>
            </a:solidFill>
            <a:miter lim="800000"/>
          </a:ln>
          <a:effectLst>
            <a:outerShdw blurRad="190500" algn="ctr" rotWithShape="0">
              <a:prstClr val="black">
                <a:alpha val="50000"/>
              </a:prstClr>
            </a:outerShdw>
          </a:effectLst>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5" name="Date Placeholder 4"/>
          <p:cNvSpPr>
            <a:spLocks noGrp="1"/>
          </p:cNvSpPr>
          <p:nvPr>
            <p:ph type="dt" sz="half" idx="10"/>
          </p:nvPr>
        </p:nvSpPr>
        <p:spPr/>
        <p:txBody>
          <a:bodyPr/>
          <a:lstStyle>
            <a:lvl1pPr>
              <a:defRPr sz="1100"/>
            </a:lvl1pPr>
          </a:lstStyle>
          <a:p>
            <a:fld id="{881DC1F7-A9E9-4D8B-8C97-C74523B2CF2A}" type="datetimeFigureOut">
              <a:rPr lang="en-US" smtClean="0"/>
              <a:pPr/>
              <a:t>12/16/2022</a:t>
            </a:fld>
            <a:endParaRPr lang="en-US"/>
          </a:p>
        </p:txBody>
      </p:sp>
      <p:sp>
        <p:nvSpPr>
          <p:cNvPr id="7" name="Slide Number Placeholder 6"/>
          <p:cNvSpPr>
            <a:spLocks noGrp="1"/>
          </p:cNvSpPr>
          <p:nvPr>
            <p:ph type="sldNum" sz="quarter" idx="12"/>
          </p:nvPr>
        </p:nvSpPr>
        <p:spPr/>
        <p:txBody>
          <a:bodyPr/>
          <a:lstStyle>
            <a:lvl1pPr>
              <a:defRPr sz="1100"/>
            </a:lvl1pPr>
          </a:lstStyle>
          <a:p>
            <a:fld id="{299542E4-2CCF-42F6-9D92-ED568035133D}" type="slidenum">
              <a:rPr lang="en-US" smtClean="0"/>
              <a:pPr/>
              <a:t>‹#›</a:t>
            </a:fld>
            <a:endParaRPr lang="en-US"/>
          </a:p>
        </p:txBody>
      </p:sp>
    </p:spTree>
    <p:extLst>
      <p:ext uri="{BB962C8B-B14F-4D97-AF65-F5344CB8AC3E}">
        <p14:creationId xmlns:p14="http://schemas.microsoft.com/office/powerpoint/2010/main" val="2139536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4" name="Date Placeholder 3"/>
          <p:cNvSpPr>
            <a:spLocks noGrp="1"/>
          </p:cNvSpPr>
          <p:nvPr>
            <p:ph type="dt" sz="half" idx="10"/>
          </p:nvPr>
        </p:nvSpPr>
        <p:spPr/>
        <p:txBody>
          <a:bodyPr/>
          <a:lstStyle>
            <a:lvl1pPr>
              <a:defRPr sz="1100"/>
            </a:lvl1pPr>
          </a:lstStyle>
          <a:p>
            <a:fld id="{881DC1F7-A9E9-4D8B-8C97-C74523B2CF2A}" type="datetimeFigureOut">
              <a:rPr lang="en-US" smtClean="0"/>
              <a:pPr/>
              <a:t>12/16/2022</a:t>
            </a:fld>
            <a:endParaRPr lang="en-US"/>
          </a:p>
        </p:txBody>
      </p:sp>
      <p:sp>
        <p:nvSpPr>
          <p:cNvPr id="6" name="Slide Number Placeholder 5"/>
          <p:cNvSpPr>
            <a:spLocks noGrp="1"/>
          </p:cNvSpPr>
          <p:nvPr>
            <p:ph type="sldNum" sz="quarter" idx="12"/>
          </p:nvPr>
        </p:nvSpPr>
        <p:spPr/>
        <p:txBody>
          <a:bodyPr/>
          <a:lstStyle>
            <a:lvl1pPr>
              <a:defRPr sz="1100"/>
            </a:lvl1pPr>
          </a:lstStyle>
          <a:p>
            <a:fld id="{299542E4-2CCF-42F6-9D92-ED568035133D}" type="slidenum">
              <a:rPr lang="en-US" smtClean="0"/>
              <a:pPr/>
              <a:t>‹#›</a:t>
            </a:fld>
            <a:endParaRPr lang="en-US"/>
          </a:p>
        </p:txBody>
      </p:sp>
    </p:spTree>
    <p:extLst>
      <p:ext uri="{BB962C8B-B14F-4D97-AF65-F5344CB8AC3E}">
        <p14:creationId xmlns:p14="http://schemas.microsoft.com/office/powerpoint/2010/main" val="214899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675812" y="685801"/>
            <a:ext cx="1219201"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93813" y="685800"/>
            <a:ext cx="8153399" cy="5486400"/>
          </a:xfrm>
        </p:spPr>
        <p:txBody>
          <a:bodyPr vert="eaVert"/>
          <a:lstStyle>
            <a:lvl5pPr>
              <a:defRPr/>
            </a:lvl5pPr>
            <a:lvl6pPr>
              <a:defRPr/>
            </a:lvl6pPr>
            <a:lvl7pPr>
              <a:defRPr/>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4" name="Date Placeholder 3"/>
          <p:cNvSpPr>
            <a:spLocks noGrp="1"/>
          </p:cNvSpPr>
          <p:nvPr>
            <p:ph type="dt" sz="half" idx="10"/>
          </p:nvPr>
        </p:nvSpPr>
        <p:spPr/>
        <p:txBody>
          <a:bodyPr/>
          <a:lstStyle>
            <a:lvl1pPr>
              <a:defRPr sz="1100"/>
            </a:lvl1pPr>
          </a:lstStyle>
          <a:p>
            <a:fld id="{881DC1F7-A9E9-4D8B-8C97-C74523B2CF2A}" type="datetimeFigureOut">
              <a:rPr lang="en-US" smtClean="0"/>
              <a:pPr/>
              <a:t>12/16/2022</a:t>
            </a:fld>
            <a:endParaRPr lang="en-US"/>
          </a:p>
        </p:txBody>
      </p:sp>
      <p:sp>
        <p:nvSpPr>
          <p:cNvPr id="6" name="Slide Number Placeholder 5"/>
          <p:cNvSpPr>
            <a:spLocks noGrp="1"/>
          </p:cNvSpPr>
          <p:nvPr>
            <p:ph type="sldNum" sz="quarter" idx="12"/>
          </p:nvPr>
        </p:nvSpPr>
        <p:spPr/>
        <p:txBody>
          <a:bodyPr/>
          <a:lstStyle>
            <a:lvl1pPr>
              <a:defRPr sz="1100"/>
            </a:lvl1pPr>
          </a:lstStyle>
          <a:p>
            <a:fld id="{299542E4-2CCF-42F6-9D92-ED568035133D}" type="slidenum">
              <a:rPr lang="en-US" smtClean="0"/>
              <a:pPr/>
              <a:t>‹#›</a:t>
            </a:fld>
            <a:endParaRPr lang="en-US"/>
          </a:p>
        </p:txBody>
      </p:sp>
    </p:spTree>
    <p:extLst>
      <p:ext uri="{BB962C8B-B14F-4D97-AF65-F5344CB8AC3E}">
        <p14:creationId xmlns:p14="http://schemas.microsoft.com/office/powerpoint/2010/main" val="3127202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93812" y="381000"/>
            <a:ext cx="9601200" cy="11430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293814" y="1828800"/>
            <a:ext cx="9601200" cy="4343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1293813" y="6400801"/>
            <a:ext cx="6324599" cy="276226"/>
          </a:xfrm>
          <a:prstGeom prst="rect">
            <a:avLst/>
          </a:prstGeom>
        </p:spPr>
        <p:txBody>
          <a:bodyPr vert="horz" lIns="91440" tIns="45720" rIns="91440" bIns="45720" rtlCol="0" anchor="ctr"/>
          <a:lstStyle>
            <a:lvl1pPr algn="l">
              <a:defRPr sz="1000" cap="all" baseline="0">
                <a:solidFill>
                  <a:schemeClr val="tx1">
                    <a:tint val="75000"/>
                  </a:schemeClr>
                </a:solidFill>
              </a:defRPr>
            </a:lvl1pPr>
          </a:lstStyle>
          <a:p>
            <a:endParaRPr/>
          </a:p>
        </p:txBody>
      </p:sp>
      <p:sp>
        <p:nvSpPr>
          <p:cNvPr id="4" name="Date Placeholder 3"/>
          <p:cNvSpPr>
            <a:spLocks noGrp="1"/>
          </p:cNvSpPr>
          <p:nvPr>
            <p:ph type="dt" sz="half" idx="2"/>
          </p:nvPr>
        </p:nvSpPr>
        <p:spPr>
          <a:xfrm>
            <a:off x="7999412" y="6400801"/>
            <a:ext cx="1320059" cy="276226"/>
          </a:xfrm>
          <a:prstGeom prst="rect">
            <a:avLst/>
          </a:prstGeom>
        </p:spPr>
        <p:txBody>
          <a:bodyPr vert="horz" lIns="91440" tIns="45720" rIns="91440" bIns="45720" rtlCol="0" anchor="ctr"/>
          <a:lstStyle>
            <a:lvl1pPr algn="r">
              <a:defRPr sz="1000">
                <a:solidFill>
                  <a:schemeClr val="tx1">
                    <a:tint val="75000"/>
                  </a:schemeClr>
                </a:solidFill>
              </a:defRPr>
            </a:lvl1pPr>
          </a:lstStyle>
          <a:p>
            <a:fld id="{881DC1F7-A9E9-4D8B-8C97-C74523B2CF2A}" type="datetimeFigureOut">
              <a:rPr lang="en-US"/>
              <a:pPr/>
              <a:t>12/16/2022</a:t>
            </a:fld>
            <a:endParaRPr/>
          </a:p>
        </p:txBody>
      </p:sp>
      <p:sp>
        <p:nvSpPr>
          <p:cNvPr id="6" name="Slide Number Placeholder 5"/>
          <p:cNvSpPr>
            <a:spLocks noGrp="1"/>
          </p:cNvSpPr>
          <p:nvPr>
            <p:ph type="sldNum" sz="quarter" idx="4"/>
          </p:nvPr>
        </p:nvSpPr>
        <p:spPr>
          <a:xfrm>
            <a:off x="9675812" y="6400801"/>
            <a:ext cx="1219202" cy="276226"/>
          </a:xfrm>
          <a:prstGeom prst="rect">
            <a:avLst/>
          </a:prstGeom>
        </p:spPr>
        <p:txBody>
          <a:bodyPr vert="horz" lIns="91440" tIns="45720" rIns="91440" bIns="45720" rtlCol="0" anchor="ctr"/>
          <a:lstStyle>
            <a:lvl1pPr algn="r">
              <a:defRPr sz="1000">
                <a:solidFill>
                  <a:schemeClr val="tx1">
                    <a:tint val="75000"/>
                  </a:schemeClr>
                </a:solidFill>
              </a:defRPr>
            </a:lvl1pPr>
          </a:lstStyle>
          <a:p>
            <a:fld id="{299542E4-2CCF-42F6-9D92-ED568035133D}" type="slidenum">
              <a:rPr/>
              <a:pPr/>
              <a:t>‹#›</a:t>
            </a:fld>
            <a:endParaRPr/>
          </a:p>
        </p:txBody>
      </p:sp>
    </p:spTree>
    <p:extLst>
      <p:ext uri="{BB962C8B-B14F-4D97-AF65-F5344CB8AC3E}">
        <p14:creationId xmlns:p14="http://schemas.microsoft.com/office/powerpoint/2010/main" val="410820990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2" r:id="rId10"/>
    <p:sldLayoutId id="2147483658" r:id="rId11"/>
    <p:sldLayoutId id="214748365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8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94360" indent="-228600" algn="l" defTabSz="914400" rtl="0" eaLnBrk="1" latinLnBrk="0" hangingPunct="1">
        <a:lnSpc>
          <a:spcPct val="90000"/>
        </a:lnSpc>
        <a:spcBef>
          <a:spcPts val="800"/>
        </a:spcBef>
        <a:buFont typeface="Century" pitchFamily="18" charset="0"/>
        <a:buChar char="–"/>
        <a:defRPr sz="2000" kern="1200">
          <a:solidFill>
            <a:schemeClr val="tx1"/>
          </a:solidFill>
          <a:latin typeface="+mn-lt"/>
          <a:ea typeface="+mn-ea"/>
          <a:cs typeface="+mn-cs"/>
        </a:defRPr>
      </a:lvl2pPr>
      <a:lvl3pPr marL="960120" indent="-228600"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3pPr>
      <a:lvl4pPr marL="1325880" indent="-228600" algn="l" defTabSz="914400" rtl="0" eaLnBrk="1" latinLnBrk="0" hangingPunct="1">
        <a:lnSpc>
          <a:spcPct val="90000"/>
        </a:lnSpc>
        <a:spcBef>
          <a:spcPts val="600"/>
        </a:spcBef>
        <a:buFont typeface="Arial" pitchFamily="34" charset="0"/>
        <a:buChar char="–"/>
        <a:defRPr sz="1600" kern="1200">
          <a:solidFill>
            <a:schemeClr val="tx1"/>
          </a:solidFill>
          <a:latin typeface="+mn-lt"/>
          <a:ea typeface="+mn-ea"/>
          <a:cs typeface="+mn-cs"/>
        </a:defRPr>
      </a:lvl4pPr>
      <a:lvl5pPr marL="1691640" indent="-228600" algn="l" defTabSz="914400" rtl="0" eaLnBrk="1" latinLnBrk="0" hangingPunct="1">
        <a:lnSpc>
          <a:spcPct val="90000"/>
        </a:lnSpc>
        <a:spcBef>
          <a:spcPts val="600"/>
        </a:spcBef>
        <a:buFont typeface="Arial" pitchFamily="34" charset="0"/>
        <a:buChar char="•"/>
        <a:defRPr sz="1600" kern="1200">
          <a:solidFill>
            <a:schemeClr val="tx1"/>
          </a:solidFill>
          <a:latin typeface="+mn-lt"/>
          <a:ea typeface="+mn-ea"/>
          <a:cs typeface="+mn-cs"/>
        </a:defRPr>
      </a:lvl5pPr>
      <a:lvl6pPr marL="2057400" indent="-228600" algn="l" defTabSz="914400" rtl="0" eaLnBrk="1" latinLnBrk="0" hangingPunct="1">
        <a:spcBef>
          <a:spcPts val="600"/>
        </a:spcBef>
        <a:buFont typeface="Arial" pitchFamily="34" charset="0"/>
        <a:buChar char="–"/>
        <a:defRPr sz="1600" kern="1200">
          <a:solidFill>
            <a:schemeClr val="tx1"/>
          </a:solidFill>
          <a:latin typeface="+mn-lt"/>
          <a:ea typeface="+mn-ea"/>
          <a:cs typeface="+mn-cs"/>
        </a:defRPr>
      </a:lvl6pPr>
      <a:lvl7pPr marL="2423160" indent="-228600" algn="l" defTabSz="914400" rtl="0" eaLnBrk="1" latinLnBrk="0" hangingPunct="1">
        <a:spcBef>
          <a:spcPts val="600"/>
        </a:spcBef>
        <a:buFont typeface="Arial" pitchFamily="34" charset="0"/>
        <a:buChar char="•"/>
        <a:defRPr sz="1600" kern="1200">
          <a:solidFill>
            <a:schemeClr val="tx1"/>
          </a:solidFill>
          <a:latin typeface="+mn-lt"/>
          <a:ea typeface="+mn-ea"/>
          <a:cs typeface="+mn-cs"/>
        </a:defRPr>
      </a:lvl7pPr>
      <a:lvl8pPr marL="2788920" indent="-228600" algn="l" defTabSz="914400" rtl="0" eaLnBrk="1" latinLnBrk="0" hangingPunct="1">
        <a:spcBef>
          <a:spcPts val="600"/>
        </a:spcBef>
        <a:buFont typeface="Arial" pitchFamily="34" charset="0"/>
        <a:buChar char="–"/>
        <a:defRPr sz="1600" kern="1200">
          <a:solidFill>
            <a:schemeClr val="tx1"/>
          </a:solidFill>
          <a:latin typeface="+mn-lt"/>
          <a:ea typeface="+mn-ea"/>
          <a:cs typeface="+mn-cs"/>
        </a:defRPr>
      </a:lvl8pPr>
      <a:lvl9pPr marL="3154680" indent="-228600" algn="l" defTabSz="914400" rtl="0" eaLnBrk="1" latinLnBrk="0" hangingPunct="1">
        <a:spcBef>
          <a:spcPts val="600"/>
        </a:spcBef>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5E6BB-FB35-584F-BAF9-F1328A191CE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B3D250D-0A5A-8266-28AA-746F5D345A21}"/>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574956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103312" y="152400"/>
            <a:ext cx="9829800" cy="762000"/>
          </a:xfrm>
        </p:spPr>
        <p:txBody>
          <a:bodyPr/>
          <a:lstStyle/>
          <a:p>
            <a:r>
              <a:rPr lang="en-US" dirty="0"/>
              <a:t>INSTRUCTION TO APPOINT ELDERS</a:t>
            </a:r>
          </a:p>
        </p:txBody>
      </p:sp>
      <p:sp>
        <p:nvSpPr>
          <p:cNvPr id="14" name="Content Placeholder 13"/>
          <p:cNvSpPr>
            <a:spLocks noGrp="1"/>
          </p:cNvSpPr>
          <p:nvPr>
            <p:ph idx="1"/>
          </p:nvPr>
        </p:nvSpPr>
        <p:spPr>
          <a:xfrm>
            <a:off x="912812" y="934770"/>
            <a:ext cx="10210801" cy="5257800"/>
          </a:xfrm>
        </p:spPr>
        <p:txBody>
          <a:bodyPr>
            <a:normAutofit/>
          </a:bodyPr>
          <a:lstStyle/>
          <a:p>
            <a:r>
              <a:rPr lang="en-US" dirty="0"/>
              <a:t>Titus 1:9 “</a:t>
            </a:r>
            <a:r>
              <a:rPr lang="en-US" sz="2400" b="0" i="0" u="none" strike="noStrike" baseline="0" dirty="0"/>
              <a:t>holding fast the faithful word as he has been taught, that he may be able, by sound doctrine, both to exhort and convict those who contradict.” </a:t>
            </a:r>
            <a:endParaRPr lang="en-US" dirty="0"/>
          </a:p>
          <a:p>
            <a:r>
              <a:rPr lang="en-US" dirty="0"/>
              <a:t>Titus 1;10-16 “</a:t>
            </a:r>
            <a:r>
              <a:rPr lang="en-US" sz="2400" b="0" i="0" u="none" strike="noStrike" baseline="0" dirty="0"/>
              <a:t>For there are many insubordinate, both idle talkers and deceivers, especially those of the circumcision, 11 whose mouths must be stopped, who subvert whole households, teaching things which they ought not, for the sake of dishonest gain. 12 One of them, a prophet of their own, said, "Cretans are always liars, evil beasts, lazy gluttons." 13 This testimony is true. Therefore rebuke them sharply, that they may be sound in the faith, 14 not giving heed to Jewish fables and commandments of men who turn from the truth. 15 To the pure all things are pure, but to those who are defiled and unbelieving nothing is pure; but even their mind and conscience are defiled. 16 They profess to know God, but in works they deny Him, being abominable, disobedient, and disqualified for every good work.”</a:t>
            </a:r>
            <a:endParaRPr lang="en-US" dirty="0"/>
          </a:p>
        </p:txBody>
      </p:sp>
    </p:spTree>
    <p:extLst>
      <p:ext uri="{BB962C8B-B14F-4D97-AF65-F5344CB8AC3E}">
        <p14:creationId xmlns:p14="http://schemas.microsoft.com/office/powerpoint/2010/main" val="133568101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3761" y="914400"/>
            <a:ext cx="8839201" cy="762000"/>
          </a:xfrm>
        </p:spPr>
        <p:txBody>
          <a:bodyPr/>
          <a:lstStyle/>
          <a:p>
            <a:r>
              <a:rPr lang="en-US" b="1" i="1" dirty="0"/>
              <a:t>How Do We Deny Christ?</a:t>
            </a:r>
          </a:p>
        </p:txBody>
      </p:sp>
      <p:sp>
        <p:nvSpPr>
          <p:cNvPr id="3" name="Subtitle 2"/>
          <p:cNvSpPr>
            <a:spLocks noGrp="1"/>
          </p:cNvSpPr>
          <p:nvPr>
            <p:ph type="subTitle" idx="1"/>
          </p:nvPr>
        </p:nvSpPr>
        <p:spPr>
          <a:xfrm>
            <a:off x="1674812" y="2438400"/>
            <a:ext cx="8839201" cy="3886200"/>
          </a:xfrm>
        </p:spPr>
        <p:txBody>
          <a:bodyPr>
            <a:normAutofit fontScale="92500" lnSpcReduction="10000"/>
          </a:bodyPr>
          <a:lstStyle/>
          <a:p>
            <a:pPr>
              <a:lnSpc>
                <a:spcPct val="100000"/>
              </a:lnSpc>
            </a:pPr>
            <a:r>
              <a:rPr lang="en-US" sz="2800" cap="none" dirty="0">
                <a:solidFill>
                  <a:schemeClr val="tx1"/>
                </a:solidFill>
              </a:rPr>
              <a:t>Mark 3:11,12 “He sternly warned them that they should not make Him known.”</a:t>
            </a:r>
          </a:p>
          <a:p>
            <a:pPr>
              <a:lnSpc>
                <a:spcPct val="100000"/>
              </a:lnSpc>
            </a:pPr>
            <a:endParaRPr lang="en-US" sz="2800" cap="none" dirty="0">
              <a:solidFill>
                <a:schemeClr val="tx1"/>
              </a:solidFill>
            </a:endParaRPr>
          </a:p>
          <a:p>
            <a:pPr>
              <a:lnSpc>
                <a:spcPct val="100000"/>
              </a:lnSpc>
            </a:pPr>
            <a:r>
              <a:rPr lang="en-US" sz="2800" cap="none" dirty="0">
                <a:solidFill>
                  <a:schemeClr val="tx1"/>
                </a:solidFill>
              </a:rPr>
              <a:t>Luke 20:21-23 “But He perceived their craftiness, and said to them, "Why do you test Me?”</a:t>
            </a:r>
          </a:p>
          <a:p>
            <a:pPr>
              <a:lnSpc>
                <a:spcPct val="100000"/>
              </a:lnSpc>
            </a:pPr>
            <a:endParaRPr lang="en-US" sz="2800" cap="none" dirty="0">
              <a:solidFill>
                <a:schemeClr val="tx1"/>
              </a:solidFill>
            </a:endParaRPr>
          </a:p>
          <a:p>
            <a:pPr>
              <a:lnSpc>
                <a:spcPct val="100000"/>
              </a:lnSpc>
            </a:pPr>
            <a:r>
              <a:rPr lang="en-US" sz="2800" cap="none" dirty="0">
                <a:solidFill>
                  <a:schemeClr val="tx1"/>
                </a:solidFill>
              </a:rPr>
              <a:t>Titus 1:10 “For there are many insubordinate, both idle talkers and deceivers, especially those of the circumcision”</a:t>
            </a:r>
          </a:p>
          <a:p>
            <a:endParaRPr lang="en-US" cap="none" dirty="0">
              <a:solidFill>
                <a:schemeClr val="tx1"/>
              </a:solidFill>
            </a:endParaRPr>
          </a:p>
        </p:txBody>
      </p:sp>
    </p:spTree>
    <p:extLst>
      <p:ext uri="{BB962C8B-B14F-4D97-AF65-F5344CB8AC3E}">
        <p14:creationId xmlns:p14="http://schemas.microsoft.com/office/powerpoint/2010/main" val="360082013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p:cTn id="21"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500" fill="hold"/>
                                        <p:tgtEl>
                                          <p:spTgt spid="2"/>
                                        </p:tgtEl>
                                        <p:attrNameLst>
                                          <p:attrName>ppt_w</p:attrName>
                                        </p:attrNameLst>
                                      </p:cBhvr>
                                      <p:tavLst>
                                        <p:tav tm="0">
                                          <p:val>
                                            <p:fltVal val="0"/>
                                          </p:val>
                                        </p:tav>
                                        <p:tav tm="100000">
                                          <p:val>
                                            <p:strVal val="#ppt_w"/>
                                          </p:val>
                                        </p:tav>
                                      </p:tavLst>
                                    </p:anim>
                                    <p:anim calcmode="lin" valueType="num">
                                      <p:cBhvr>
                                        <p:cTn id="29" dur="500" fill="hold"/>
                                        <p:tgtEl>
                                          <p:spTgt spid="2"/>
                                        </p:tgtEl>
                                        <p:attrNameLst>
                                          <p:attrName>ppt_h</p:attrName>
                                        </p:attrNameLst>
                                      </p:cBhvr>
                                      <p:tavLst>
                                        <p:tav tm="0">
                                          <p:val>
                                            <p:fltVal val="0"/>
                                          </p:val>
                                        </p:tav>
                                        <p:tav tm="100000">
                                          <p:val>
                                            <p:strVal val="#ppt_h"/>
                                          </p:val>
                                        </p:tav>
                                      </p:tavLst>
                                    </p:anim>
                                    <p:animEffect transition="in" filter="fade">
                                      <p:cBhvr>
                                        <p:cTn id="3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sz="5400" b="1" i="1" dirty="0"/>
              <a:t>How Do We Deny Christ?</a:t>
            </a:r>
            <a:endParaRPr lang="en-US" b="1" i="1" dirty="0"/>
          </a:p>
        </p:txBody>
      </p:sp>
      <p:sp>
        <p:nvSpPr>
          <p:cNvPr id="14" name="Content Placeholder 13"/>
          <p:cNvSpPr>
            <a:spLocks noGrp="1"/>
          </p:cNvSpPr>
          <p:nvPr>
            <p:ph idx="1"/>
          </p:nvPr>
        </p:nvSpPr>
        <p:spPr>
          <a:xfrm>
            <a:off x="1293814" y="1676400"/>
            <a:ext cx="9601200" cy="4495800"/>
          </a:xfrm>
        </p:spPr>
        <p:txBody>
          <a:bodyPr>
            <a:noAutofit/>
          </a:bodyPr>
          <a:lstStyle/>
          <a:p>
            <a:pPr>
              <a:lnSpc>
                <a:spcPct val="110000"/>
              </a:lnSpc>
            </a:pPr>
            <a:r>
              <a:rPr lang="en-US" sz="3600" dirty="0"/>
              <a:t>By Remaining Ignorant – Purposeful Ignorance</a:t>
            </a:r>
          </a:p>
          <a:p>
            <a:pPr lvl="1">
              <a:lnSpc>
                <a:spcPct val="110000"/>
              </a:lnSpc>
            </a:pPr>
            <a:r>
              <a:rPr lang="en-US" sz="3200" dirty="0"/>
              <a:t>Do not want to know Him</a:t>
            </a:r>
          </a:p>
          <a:p>
            <a:pPr lvl="1">
              <a:lnSpc>
                <a:spcPct val="110000"/>
              </a:lnSpc>
            </a:pPr>
            <a:r>
              <a:rPr lang="en-US" sz="3200" dirty="0"/>
              <a:t>Denying responsibility does not remove it</a:t>
            </a:r>
          </a:p>
          <a:p>
            <a:pPr>
              <a:lnSpc>
                <a:spcPct val="110000"/>
              </a:lnSpc>
            </a:pPr>
            <a:r>
              <a:rPr lang="en-US" sz="3600" dirty="0"/>
              <a:t>By A Lack Of Interest</a:t>
            </a:r>
          </a:p>
          <a:p>
            <a:pPr lvl="1">
              <a:lnSpc>
                <a:spcPct val="110000"/>
              </a:lnSpc>
            </a:pPr>
            <a:r>
              <a:rPr lang="en-US" sz="3200" dirty="0"/>
              <a:t>Deny Him out of indifference</a:t>
            </a:r>
          </a:p>
          <a:p>
            <a:pPr lvl="1">
              <a:lnSpc>
                <a:spcPct val="110000"/>
              </a:lnSpc>
            </a:pPr>
            <a:r>
              <a:rPr lang="en-US" sz="3200" dirty="0"/>
              <a:t>Ephesians 2:2,3</a:t>
            </a:r>
          </a:p>
        </p:txBody>
      </p:sp>
    </p:spTree>
    <p:extLst>
      <p:ext uri="{BB962C8B-B14F-4D97-AF65-F5344CB8AC3E}">
        <p14:creationId xmlns:p14="http://schemas.microsoft.com/office/powerpoint/2010/main" val="397079867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14">
                                            <p:txEl>
                                              <p:pRg st="5" end="5"/>
                                            </p:txEl>
                                          </p:spTgt>
                                        </p:tgtEl>
                                        <p:attrNameLst>
                                          <p:attrName>style.visibility</p:attrName>
                                        </p:attrNameLst>
                                      </p:cBhvr>
                                      <p:to>
                                        <p:strVal val="visible"/>
                                      </p:to>
                                    </p:set>
                                    <p:anim calcmode="lin" valueType="num">
                                      <p:cBhvr>
                                        <p:cTn id="42" dur="1000" fill="hold"/>
                                        <p:tgtEl>
                                          <p:spTgt spid="1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1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293812" y="152400"/>
            <a:ext cx="9601200" cy="1143000"/>
          </a:xfrm>
        </p:spPr>
        <p:txBody>
          <a:bodyPr/>
          <a:lstStyle/>
          <a:p>
            <a:r>
              <a:rPr lang="en-US" sz="5400" b="1" i="1" dirty="0"/>
              <a:t>How Do We Deny Christ?</a:t>
            </a:r>
            <a:endParaRPr lang="en-US" b="1" i="1" dirty="0"/>
          </a:p>
        </p:txBody>
      </p:sp>
      <p:sp>
        <p:nvSpPr>
          <p:cNvPr id="14" name="Content Placeholder 13"/>
          <p:cNvSpPr>
            <a:spLocks noGrp="1"/>
          </p:cNvSpPr>
          <p:nvPr>
            <p:ph idx="1"/>
          </p:nvPr>
        </p:nvSpPr>
        <p:spPr>
          <a:xfrm>
            <a:off x="1293814" y="1295400"/>
            <a:ext cx="9601200" cy="5105400"/>
          </a:xfrm>
        </p:spPr>
        <p:txBody>
          <a:bodyPr>
            <a:noAutofit/>
          </a:bodyPr>
          <a:lstStyle/>
          <a:p>
            <a:pPr>
              <a:lnSpc>
                <a:spcPct val="110000"/>
              </a:lnSpc>
            </a:pPr>
            <a:r>
              <a:rPr lang="en-US" sz="2800" dirty="0"/>
              <a:t>When We Accept The Wrong Jesus</a:t>
            </a:r>
          </a:p>
          <a:p>
            <a:pPr lvl="1">
              <a:lnSpc>
                <a:spcPct val="110000"/>
              </a:lnSpc>
            </a:pPr>
            <a:r>
              <a:rPr lang="en-US" sz="2400" dirty="0"/>
              <a:t>He was not the man they were expecting</a:t>
            </a:r>
          </a:p>
          <a:p>
            <a:pPr lvl="1">
              <a:lnSpc>
                <a:spcPct val="110000"/>
              </a:lnSpc>
            </a:pPr>
            <a:r>
              <a:rPr lang="en-US" sz="2400" dirty="0"/>
              <a:t>John 5:39,40</a:t>
            </a:r>
          </a:p>
          <a:p>
            <a:pPr lvl="1">
              <a:lnSpc>
                <a:spcPct val="110000"/>
              </a:lnSpc>
            </a:pPr>
            <a:r>
              <a:rPr lang="en-US" sz="2400" dirty="0"/>
              <a:t>Their “Jesus” does not condemn sin, point out error and is all-embracing no matter what they believe</a:t>
            </a:r>
          </a:p>
          <a:p>
            <a:pPr>
              <a:lnSpc>
                <a:spcPct val="110000"/>
              </a:lnSpc>
            </a:pPr>
            <a:r>
              <a:rPr lang="en-US" sz="2800" dirty="0"/>
              <a:t>By Stubborn Disbelief In Spite Of Evidence</a:t>
            </a:r>
          </a:p>
          <a:p>
            <a:pPr lvl="1">
              <a:lnSpc>
                <a:spcPct val="110000"/>
              </a:lnSpc>
            </a:pPr>
            <a:r>
              <a:rPr lang="en-US" sz="2400" dirty="0"/>
              <a:t>Matthew 26:63-66</a:t>
            </a:r>
          </a:p>
          <a:p>
            <a:pPr lvl="1">
              <a:lnSpc>
                <a:spcPct val="110000"/>
              </a:lnSpc>
            </a:pPr>
            <a:r>
              <a:rPr lang="en-US" sz="2400" dirty="0"/>
              <a:t>Titus 1:2</a:t>
            </a:r>
          </a:p>
          <a:p>
            <a:pPr lvl="1">
              <a:lnSpc>
                <a:spcPct val="110000"/>
              </a:lnSpc>
            </a:pPr>
            <a:r>
              <a:rPr lang="en-US" sz="2400" dirty="0"/>
              <a:t>Hebrews 6:18</a:t>
            </a:r>
          </a:p>
        </p:txBody>
      </p:sp>
      <p:sp>
        <p:nvSpPr>
          <p:cNvPr id="2" name="TextBox 1">
            <a:extLst>
              <a:ext uri="{FF2B5EF4-FFF2-40B4-BE49-F238E27FC236}">
                <a16:creationId xmlns:a16="http://schemas.microsoft.com/office/drawing/2014/main" id="{AB64586F-FCCE-0508-99BC-A7A070088C78}"/>
              </a:ext>
            </a:extLst>
          </p:cNvPr>
          <p:cNvSpPr txBox="1"/>
          <p:nvPr/>
        </p:nvSpPr>
        <p:spPr>
          <a:xfrm>
            <a:off x="8228012" y="4419600"/>
            <a:ext cx="2271776" cy="1200329"/>
          </a:xfrm>
          <a:prstGeom prst="rect">
            <a:avLst/>
          </a:prstGeom>
          <a:noFill/>
        </p:spPr>
        <p:txBody>
          <a:bodyPr wrap="none" rtlCol="0">
            <a:spAutoFit/>
          </a:bodyPr>
          <a:lstStyle/>
          <a:p>
            <a:r>
              <a:rPr lang="en-US" sz="2400" dirty="0"/>
              <a:t>-1 John 5:10</a:t>
            </a:r>
          </a:p>
          <a:p>
            <a:endParaRPr lang="en-US" sz="2400" dirty="0"/>
          </a:p>
          <a:p>
            <a:r>
              <a:rPr lang="en-US" sz="2400" dirty="0"/>
              <a:t>-John 20:30,31</a:t>
            </a:r>
          </a:p>
        </p:txBody>
      </p:sp>
    </p:spTree>
    <p:extLst>
      <p:ext uri="{BB962C8B-B14F-4D97-AF65-F5344CB8AC3E}">
        <p14:creationId xmlns:p14="http://schemas.microsoft.com/office/powerpoint/2010/main" val="15488692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14">
                                            <p:txEl>
                                              <p:pRg st="5" end="5"/>
                                            </p:txEl>
                                          </p:spTgt>
                                        </p:tgtEl>
                                        <p:attrNameLst>
                                          <p:attrName>style.visibility</p:attrName>
                                        </p:attrNameLst>
                                      </p:cBhvr>
                                      <p:to>
                                        <p:strVal val="visible"/>
                                      </p:to>
                                    </p:set>
                                    <p:anim calcmode="lin" valueType="num">
                                      <p:cBhvr>
                                        <p:cTn id="42" dur="1000" fill="hold"/>
                                        <p:tgtEl>
                                          <p:spTgt spid="1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1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14">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14">
                                            <p:txEl>
                                              <p:pRg st="6" end="6"/>
                                            </p:txEl>
                                          </p:spTgt>
                                        </p:tgtEl>
                                        <p:attrNameLst>
                                          <p:attrName>style.visibility</p:attrName>
                                        </p:attrNameLst>
                                      </p:cBhvr>
                                      <p:to>
                                        <p:strVal val="visible"/>
                                      </p:to>
                                    </p:set>
                                    <p:anim calcmode="lin" valueType="num">
                                      <p:cBhvr>
                                        <p:cTn id="49" dur="1000" fill="hold"/>
                                        <p:tgtEl>
                                          <p:spTgt spid="14">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14">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14">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14">
                                            <p:txEl>
                                              <p:pRg st="7" end="7"/>
                                            </p:txEl>
                                          </p:spTgt>
                                        </p:tgtEl>
                                        <p:attrNameLst>
                                          <p:attrName>style.visibility</p:attrName>
                                        </p:attrNameLst>
                                      </p:cBhvr>
                                      <p:to>
                                        <p:strVal val="visible"/>
                                      </p:to>
                                    </p:set>
                                    <p:anim calcmode="lin" valueType="num">
                                      <p:cBhvr>
                                        <p:cTn id="56" dur="1000" fill="hold"/>
                                        <p:tgtEl>
                                          <p:spTgt spid="14">
                                            <p:txEl>
                                              <p:pRg st="7" end="7"/>
                                            </p:txEl>
                                          </p:spTgt>
                                        </p:tgtEl>
                                        <p:attrNameLst>
                                          <p:attrName>ppt_w</p:attrName>
                                        </p:attrNameLst>
                                      </p:cBhvr>
                                      <p:tavLst>
                                        <p:tav tm="0">
                                          <p:val>
                                            <p:strVal val="#ppt_w*0.70"/>
                                          </p:val>
                                        </p:tav>
                                        <p:tav tm="100000">
                                          <p:val>
                                            <p:strVal val="#ppt_w"/>
                                          </p:val>
                                        </p:tav>
                                      </p:tavLst>
                                    </p:anim>
                                    <p:anim calcmode="lin" valueType="num">
                                      <p:cBhvr>
                                        <p:cTn id="57" dur="1000" fill="hold"/>
                                        <p:tgtEl>
                                          <p:spTgt spid="14">
                                            <p:txEl>
                                              <p:pRg st="7" end="7"/>
                                            </p:txEl>
                                          </p:spTgt>
                                        </p:tgtEl>
                                        <p:attrNameLst>
                                          <p:attrName>ppt_h</p:attrName>
                                        </p:attrNameLst>
                                      </p:cBhvr>
                                      <p:tavLst>
                                        <p:tav tm="0">
                                          <p:val>
                                            <p:strVal val="#ppt_h"/>
                                          </p:val>
                                        </p:tav>
                                        <p:tav tm="100000">
                                          <p:val>
                                            <p:strVal val="#ppt_h"/>
                                          </p:val>
                                        </p:tav>
                                      </p:tavLst>
                                    </p:anim>
                                    <p:animEffect transition="in" filter="fade">
                                      <p:cBhvr>
                                        <p:cTn id="58" dur="1000"/>
                                        <p:tgtEl>
                                          <p:spTgt spid="14">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nodeType="clickEffect">
                                  <p:stCondLst>
                                    <p:cond delay="0"/>
                                  </p:stCondLst>
                                  <p:childTnLst>
                                    <p:set>
                                      <p:cBhvr>
                                        <p:cTn id="62" dur="1" fill="hold">
                                          <p:stCondLst>
                                            <p:cond delay="0"/>
                                          </p:stCondLst>
                                        </p:cTn>
                                        <p:tgtEl>
                                          <p:spTgt spid="2">
                                            <p:txEl>
                                              <p:pRg st="0" end="0"/>
                                            </p:txEl>
                                          </p:spTgt>
                                        </p:tgtEl>
                                        <p:attrNameLst>
                                          <p:attrName>style.visibility</p:attrName>
                                        </p:attrNameLst>
                                      </p:cBhvr>
                                      <p:to>
                                        <p:strVal val="visible"/>
                                      </p:to>
                                    </p:set>
                                    <p:anim calcmode="lin" valueType="num">
                                      <p:cBhvr>
                                        <p:cTn id="63" dur="1000" fill="hold"/>
                                        <p:tgtEl>
                                          <p:spTgt spid="2">
                                            <p:txEl>
                                              <p:pRg st="0" end="0"/>
                                            </p:txEl>
                                          </p:spTgt>
                                        </p:tgtEl>
                                        <p:attrNameLst>
                                          <p:attrName>ppt_w</p:attrName>
                                        </p:attrNameLst>
                                      </p:cBhvr>
                                      <p:tavLst>
                                        <p:tav tm="0">
                                          <p:val>
                                            <p:strVal val="#ppt_w*0.70"/>
                                          </p:val>
                                        </p:tav>
                                        <p:tav tm="100000">
                                          <p:val>
                                            <p:strVal val="#ppt_w"/>
                                          </p:val>
                                        </p:tav>
                                      </p:tavLst>
                                    </p:anim>
                                    <p:anim calcmode="lin" valueType="num">
                                      <p:cBhvr>
                                        <p:cTn id="64" dur="1000" fill="hold"/>
                                        <p:tgtEl>
                                          <p:spTgt spid="2">
                                            <p:txEl>
                                              <p:pRg st="0" end="0"/>
                                            </p:txEl>
                                          </p:spTgt>
                                        </p:tgtEl>
                                        <p:attrNameLst>
                                          <p:attrName>ppt_h</p:attrName>
                                        </p:attrNameLst>
                                      </p:cBhvr>
                                      <p:tavLst>
                                        <p:tav tm="0">
                                          <p:val>
                                            <p:strVal val="#ppt_h"/>
                                          </p:val>
                                        </p:tav>
                                        <p:tav tm="100000">
                                          <p:val>
                                            <p:strVal val="#ppt_h"/>
                                          </p:val>
                                        </p:tav>
                                      </p:tavLst>
                                    </p:anim>
                                    <p:animEffect transition="in" filter="fade">
                                      <p:cBhvr>
                                        <p:cTn id="65" dur="1000"/>
                                        <p:tgtEl>
                                          <p:spTgt spid="2">
                                            <p:txEl>
                                              <p:pRg st="0" end="0"/>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5" presetClass="entr" presetSubtype="0" fill="hold" nodeType="clickEffect">
                                  <p:stCondLst>
                                    <p:cond delay="0"/>
                                  </p:stCondLst>
                                  <p:childTnLst>
                                    <p:set>
                                      <p:cBhvr>
                                        <p:cTn id="69" dur="1" fill="hold">
                                          <p:stCondLst>
                                            <p:cond delay="0"/>
                                          </p:stCondLst>
                                        </p:cTn>
                                        <p:tgtEl>
                                          <p:spTgt spid="2">
                                            <p:txEl>
                                              <p:pRg st="2" end="2"/>
                                            </p:txEl>
                                          </p:spTgt>
                                        </p:tgtEl>
                                        <p:attrNameLst>
                                          <p:attrName>style.visibility</p:attrName>
                                        </p:attrNameLst>
                                      </p:cBhvr>
                                      <p:to>
                                        <p:strVal val="visible"/>
                                      </p:to>
                                    </p:set>
                                    <p:anim calcmode="lin" valueType="num">
                                      <p:cBhvr>
                                        <p:cTn id="70" dur="1000" fill="hold"/>
                                        <p:tgtEl>
                                          <p:spTgt spid="2">
                                            <p:txEl>
                                              <p:pRg st="2" end="2"/>
                                            </p:txEl>
                                          </p:spTgt>
                                        </p:tgtEl>
                                        <p:attrNameLst>
                                          <p:attrName>ppt_w</p:attrName>
                                        </p:attrNameLst>
                                      </p:cBhvr>
                                      <p:tavLst>
                                        <p:tav tm="0">
                                          <p:val>
                                            <p:strVal val="#ppt_w*0.70"/>
                                          </p:val>
                                        </p:tav>
                                        <p:tav tm="100000">
                                          <p:val>
                                            <p:strVal val="#ppt_w"/>
                                          </p:val>
                                        </p:tav>
                                      </p:tavLst>
                                    </p:anim>
                                    <p:anim calcmode="lin" valueType="num">
                                      <p:cBhvr>
                                        <p:cTn id="71" dur="1000" fill="hold"/>
                                        <p:tgtEl>
                                          <p:spTgt spid="2">
                                            <p:txEl>
                                              <p:pRg st="2" end="2"/>
                                            </p:txEl>
                                          </p:spTgt>
                                        </p:tgtEl>
                                        <p:attrNameLst>
                                          <p:attrName>ppt_h</p:attrName>
                                        </p:attrNameLst>
                                      </p:cBhvr>
                                      <p:tavLst>
                                        <p:tav tm="0">
                                          <p:val>
                                            <p:strVal val="#ppt_h"/>
                                          </p:val>
                                        </p:tav>
                                        <p:tav tm="100000">
                                          <p:val>
                                            <p:strVal val="#ppt_h"/>
                                          </p:val>
                                        </p:tav>
                                      </p:tavLst>
                                    </p:anim>
                                    <p:animEffect transition="in" filter="fade">
                                      <p:cBhvr>
                                        <p:cTn id="72" dur="10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293812" y="152400"/>
            <a:ext cx="9601200" cy="1143000"/>
          </a:xfrm>
        </p:spPr>
        <p:txBody>
          <a:bodyPr/>
          <a:lstStyle/>
          <a:p>
            <a:r>
              <a:rPr lang="en-US" sz="5400" b="1" i="1" dirty="0"/>
              <a:t>How Do We Deny Christ?</a:t>
            </a:r>
            <a:endParaRPr lang="en-US" b="1" i="1" dirty="0"/>
          </a:p>
        </p:txBody>
      </p:sp>
      <p:sp>
        <p:nvSpPr>
          <p:cNvPr id="14" name="Content Placeholder 13"/>
          <p:cNvSpPr>
            <a:spLocks noGrp="1"/>
          </p:cNvSpPr>
          <p:nvPr>
            <p:ph idx="1"/>
          </p:nvPr>
        </p:nvSpPr>
        <p:spPr>
          <a:xfrm>
            <a:off x="1293814" y="1295400"/>
            <a:ext cx="9601200" cy="5105400"/>
          </a:xfrm>
        </p:spPr>
        <p:txBody>
          <a:bodyPr>
            <a:noAutofit/>
          </a:bodyPr>
          <a:lstStyle/>
          <a:p>
            <a:pPr>
              <a:lnSpc>
                <a:spcPct val="110000"/>
              </a:lnSpc>
            </a:pPr>
            <a:r>
              <a:rPr lang="en-US" sz="2800" dirty="0"/>
              <a:t>When We Harden Our Hearts</a:t>
            </a:r>
          </a:p>
          <a:p>
            <a:pPr lvl="1">
              <a:lnSpc>
                <a:spcPct val="110000"/>
              </a:lnSpc>
            </a:pPr>
            <a:r>
              <a:rPr lang="en-US" sz="2400" dirty="0"/>
              <a:t>Refusing to accept the Truth</a:t>
            </a:r>
          </a:p>
          <a:p>
            <a:pPr lvl="1">
              <a:lnSpc>
                <a:spcPct val="110000"/>
              </a:lnSpc>
            </a:pPr>
            <a:r>
              <a:rPr lang="en-US" sz="2400" dirty="0"/>
              <a:t>Refuse Him and His Lordship because they don’t want to repent of their sins and turn to God’s ways</a:t>
            </a:r>
          </a:p>
          <a:p>
            <a:pPr>
              <a:lnSpc>
                <a:spcPct val="110000"/>
              </a:lnSpc>
            </a:pPr>
            <a:r>
              <a:rPr lang="en-US" sz="2800" dirty="0"/>
              <a:t>When We Fear Men, Persecution, Physical Death, Loss Of Material Riches Or Seek Approval Of Men</a:t>
            </a:r>
          </a:p>
          <a:p>
            <a:pPr lvl="1">
              <a:lnSpc>
                <a:spcPct val="110000"/>
              </a:lnSpc>
            </a:pPr>
            <a:r>
              <a:rPr lang="en-US" sz="2400" dirty="0"/>
              <a:t>Why do you suppose Peter denied Jesus three times?  Matthew 26:69-75</a:t>
            </a:r>
          </a:p>
          <a:p>
            <a:pPr lvl="1">
              <a:lnSpc>
                <a:spcPct val="110000"/>
              </a:lnSpc>
            </a:pPr>
            <a:r>
              <a:rPr lang="en-US" sz="2400" dirty="0"/>
              <a:t>Matthew 10:28</a:t>
            </a:r>
          </a:p>
        </p:txBody>
      </p:sp>
      <p:sp>
        <p:nvSpPr>
          <p:cNvPr id="4" name="TextBox 3">
            <a:extLst>
              <a:ext uri="{FF2B5EF4-FFF2-40B4-BE49-F238E27FC236}">
                <a16:creationId xmlns:a16="http://schemas.microsoft.com/office/drawing/2014/main" id="{B1BE4F69-67B7-316F-F917-354C7AD4C1A4}"/>
              </a:ext>
            </a:extLst>
          </p:cNvPr>
          <p:cNvSpPr txBox="1"/>
          <p:nvPr/>
        </p:nvSpPr>
        <p:spPr>
          <a:xfrm>
            <a:off x="6399212" y="4724400"/>
            <a:ext cx="2842445" cy="1128194"/>
          </a:xfrm>
          <a:prstGeom prst="rect">
            <a:avLst/>
          </a:prstGeom>
          <a:noFill/>
        </p:spPr>
        <p:txBody>
          <a:bodyPr wrap="none" rtlCol="0">
            <a:spAutoFit/>
          </a:bodyPr>
          <a:lstStyle/>
          <a:p>
            <a:pPr>
              <a:lnSpc>
                <a:spcPct val="150000"/>
              </a:lnSpc>
            </a:pPr>
            <a:r>
              <a:rPr lang="en-US" sz="2400" dirty="0"/>
              <a:t>-Hebrews 10:34-36</a:t>
            </a:r>
          </a:p>
          <a:p>
            <a:pPr>
              <a:lnSpc>
                <a:spcPct val="150000"/>
              </a:lnSpc>
            </a:pPr>
            <a:r>
              <a:rPr lang="en-US" sz="2400" dirty="0"/>
              <a:t>-John 12:42,43</a:t>
            </a:r>
          </a:p>
        </p:txBody>
      </p:sp>
    </p:spTree>
    <p:extLst>
      <p:ext uri="{BB962C8B-B14F-4D97-AF65-F5344CB8AC3E}">
        <p14:creationId xmlns:p14="http://schemas.microsoft.com/office/powerpoint/2010/main" val="30197028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14">
                                            <p:txEl>
                                              <p:pRg st="5" end="5"/>
                                            </p:txEl>
                                          </p:spTgt>
                                        </p:tgtEl>
                                        <p:attrNameLst>
                                          <p:attrName>style.visibility</p:attrName>
                                        </p:attrNameLst>
                                      </p:cBhvr>
                                      <p:to>
                                        <p:strVal val="visible"/>
                                      </p:to>
                                    </p:set>
                                    <p:anim calcmode="lin" valueType="num">
                                      <p:cBhvr>
                                        <p:cTn id="42" dur="1000" fill="hold"/>
                                        <p:tgtEl>
                                          <p:spTgt spid="1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1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14">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nodeType="clickEffect">
                                  <p:stCondLst>
                                    <p:cond delay="0"/>
                                  </p:stCondLst>
                                  <p:childTnLst>
                                    <p:set>
                                      <p:cBhvr>
                                        <p:cTn id="48" dur="1" fill="hold">
                                          <p:stCondLst>
                                            <p:cond delay="0"/>
                                          </p:stCondLst>
                                        </p:cTn>
                                        <p:tgtEl>
                                          <p:spTgt spid="4">
                                            <p:txEl>
                                              <p:pRg st="0" end="0"/>
                                            </p:txEl>
                                          </p:spTgt>
                                        </p:tgtEl>
                                        <p:attrNameLst>
                                          <p:attrName>style.visibility</p:attrName>
                                        </p:attrNameLst>
                                      </p:cBhvr>
                                      <p:to>
                                        <p:strVal val="visible"/>
                                      </p:to>
                                    </p:set>
                                    <p:anim calcmode="lin" valueType="num">
                                      <p:cBhvr>
                                        <p:cTn id="49"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50"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51" dur="1000"/>
                                        <p:tgtEl>
                                          <p:spTgt spid="4">
                                            <p:txEl>
                                              <p:pRg st="0" end="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nodeType="clickEffect">
                                  <p:stCondLst>
                                    <p:cond delay="0"/>
                                  </p:stCondLst>
                                  <p:childTnLst>
                                    <p:set>
                                      <p:cBhvr>
                                        <p:cTn id="55" dur="1" fill="hold">
                                          <p:stCondLst>
                                            <p:cond delay="0"/>
                                          </p:stCondLst>
                                        </p:cTn>
                                        <p:tgtEl>
                                          <p:spTgt spid="4">
                                            <p:txEl>
                                              <p:pRg st="1" end="1"/>
                                            </p:txEl>
                                          </p:spTgt>
                                        </p:tgtEl>
                                        <p:attrNameLst>
                                          <p:attrName>style.visibility</p:attrName>
                                        </p:attrNameLst>
                                      </p:cBhvr>
                                      <p:to>
                                        <p:strVal val="visible"/>
                                      </p:to>
                                    </p:set>
                                    <p:anim calcmode="lin" valueType="num">
                                      <p:cBhvr>
                                        <p:cTn id="56"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57"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58" dur="1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293812" y="152400"/>
            <a:ext cx="9601200" cy="1143000"/>
          </a:xfrm>
        </p:spPr>
        <p:txBody>
          <a:bodyPr/>
          <a:lstStyle/>
          <a:p>
            <a:r>
              <a:rPr lang="en-US" sz="5400" b="1" i="1" dirty="0"/>
              <a:t>How Do We Deny Christ?</a:t>
            </a:r>
            <a:endParaRPr lang="en-US" b="1" i="1" dirty="0"/>
          </a:p>
        </p:txBody>
      </p:sp>
      <p:sp>
        <p:nvSpPr>
          <p:cNvPr id="14" name="Content Placeholder 13"/>
          <p:cNvSpPr>
            <a:spLocks noGrp="1"/>
          </p:cNvSpPr>
          <p:nvPr>
            <p:ph idx="1"/>
          </p:nvPr>
        </p:nvSpPr>
        <p:spPr>
          <a:xfrm>
            <a:off x="1293814" y="1295400"/>
            <a:ext cx="9601200" cy="5105400"/>
          </a:xfrm>
        </p:spPr>
        <p:txBody>
          <a:bodyPr>
            <a:noAutofit/>
          </a:bodyPr>
          <a:lstStyle/>
          <a:p>
            <a:pPr>
              <a:lnSpc>
                <a:spcPct val="110000"/>
              </a:lnSpc>
            </a:pPr>
            <a:r>
              <a:rPr lang="en-US" dirty="0"/>
              <a:t>When We Have Faith In The Scientific Community</a:t>
            </a:r>
          </a:p>
          <a:p>
            <a:pPr lvl="1">
              <a:lnSpc>
                <a:spcPct val="110000"/>
              </a:lnSpc>
            </a:pPr>
            <a:r>
              <a:rPr lang="en-US" dirty="0"/>
              <a:t>Afraid of being ostracized – will not ask questions or give a defense of their faith – refusing to confess faith in God</a:t>
            </a:r>
          </a:p>
          <a:p>
            <a:pPr lvl="1">
              <a:lnSpc>
                <a:spcPct val="110000"/>
              </a:lnSpc>
            </a:pPr>
            <a:r>
              <a:rPr lang="en-US" dirty="0"/>
              <a:t>When asked if they believe in Jesus – avoid answering</a:t>
            </a:r>
          </a:p>
          <a:p>
            <a:pPr>
              <a:lnSpc>
                <a:spcPct val="110000"/>
              </a:lnSpc>
            </a:pPr>
            <a:r>
              <a:rPr lang="en-US" dirty="0"/>
              <a:t>Succumbing To Peer Pressure</a:t>
            </a:r>
          </a:p>
          <a:p>
            <a:pPr lvl="1">
              <a:lnSpc>
                <a:spcPct val="110000"/>
              </a:lnSpc>
            </a:pPr>
            <a:r>
              <a:rPr lang="en-US" dirty="0"/>
              <a:t>Especially significant among young people</a:t>
            </a:r>
          </a:p>
          <a:p>
            <a:pPr lvl="1">
              <a:lnSpc>
                <a:spcPct val="110000"/>
              </a:lnSpc>
            </a:pPr>
            <a:r>
              <a:rPr lang="en-US" dirty="0"/>
              <a:t>What a horrible thing that anyone should follow the crowd to do evil!</a:t>
            </a:r>
          </a:p>
          <a:p>
            <a:pPr>
              <a:lnSpc>
                <a:spcPct val="110000"/>
              </a:lnSpc>
            </a:pPr>
            <a:r>
              <a:rPr lang="en-US" dirty="0"/>
              <a:t>By Ungodly Living</a:t>
            </a:r>
          </a:p>
          <a:p>
            <a:pPr lvl="1">
              <a:lnSpc>
                <a:spcPct val="110000"/>
              </a:lnSpc>
            </a:pPr>
            <a:r>
              <a:rPr lang="en-US" dirty="0"/>
              <a:t>Words are voided be our works!</a:t>
            </a:r>
          </a:p>
          <a:p>
            <a:pPr lvl="1">
              <a:lnSpc>
                <a:spcPct val="110000"/>
              </a:lnSpc>
            </a:pPr>
            <a:r>
              <a:rPr lang="en-US" dirty="0"/>
              <a:t>“Sunday-Morning Christians”</a:t>
            </a:r>
          </a:p>
          <a:p>
            <a:pPr lvl="1">
              <a:lnSpc>
                <a:spcPct val="110000"/>
              </a:lnSpc>
            </a:pPr>
            <a:r>
              <a:rPr lang="en-US" dirty="0"/>
              <a:t>Appear devout – live by different standard rest of week – James 2:26</a:t>
            </a:r>
          </a:p>
        </p:txBody>
      </p:sp>
    </p:spTree>
    <p:extLst>
      <p:ext uri="{BB962C8B-B14F-4D97-AF65-F5344CB8AC3E}">
        <p14:creationId xmlns:p14="http://schemas.microsoft.com/office/powerpoint/2010/main" val="62738851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14">
                                            <p:txEl>
                                              <p:pRg st="5" end="5"/>
                                            </p:txEl>
                                          </p:spTgt>
                                        </p:tgtEl>
                                        <p:attrNameLst>
                                          <p:attrName>style.visibility</p:attrName>
                                        </p:attrNameLst>
                                      </p:cBhvr>
                                      <p:to>
                                        <p:strVal val="visible"/>
                                      </p:to>
                                    </p:set>
                                    <p:anim calcmode="lin" valueType="num">
                                      <p:cBhvr>
                                        <p:cTn id="42" dur="1000" fill="hold"/>
                                        <p:tgtEl>
                                          <p:spTgt spid="1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1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14">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14">
                                            <p:txEl>
                                              <p:pRg st="6" end="6"/>
                                            </p:txEl>
                                          </p:spTgt>
                                        </p:tgtEl>
                                        <p:attrNameLst>
                                          <p:attrName>style.visibility</p:attrName>
                                        </p:attrNameLst>
                                      </p:cBhvr>
                                      <p:to>
                                        <p:strVal val="visible"/>
                                      </p:to>
                                    </p:set>
                                    <p:anim calcmode="lin" valueType="num">
                                      <p:cBhvr>
                                        <p:cTn id="49" dur="1000" fill="hold"/>
                                        <p:tgtEl>
                                          <p:spTgt spid="14">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14">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14">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14">
                                            <p:txEl>
                                              <p:pRg st="7" end="7"/>
                                            </p:txEl>
                                          </p:spTgt>
                                        </p:tgtEl>
                                        <p:attrNameLst>
                                          <p:attrName>style.visibility</p:attrName>
                                        </p:attrNameLst>
                                      </p:cBhvr>
                                      <p:to>
                                        <p:strVal val="visible"/>
                                      </p:to>
                                    </p:set>
                                    <p:anim calcmode="lin" valueType="num">
                                      <p:cBhvr>
                                        <p:cTn id="56" dur="1000" fill="hold"/>
                                        <p:tgtEl>
                                          <p:spTgt spid="14">
                                            <p:txEl>
                                              <p:pRg st="7" end="7"/>
                                            </p:txEl>
                                          </p:spTgt>
                                        </p:tgtEl>
                                        <p:attrNameLst>
                                          <p:attrName>ppt_w</p:attrName>
                                        </p:attrNameLst>
                                      </p:cBhvr>
                                      <p:tavLst>
                                        <p:tav tm="0">
                                          <p:val>
                                            <p:strVal val="#ppt_w*0.70"/>
                                          </p:val>
                                        </p:tav>
                                        <p:tav tm="100000">
                                          <p:val>
                                            <p:strVal val="#ppt_w"/>
                                          </p:val>
                                        </p:tav>
                                      </p:tavLst>
                                    </p:anim>
                                    <p:anim calcmode="lin" valueType="num">
                                      <p:cBhvr>
                                        <p:cTn id="57" dur="1000" fill="hold"/>
                                        <p:tgtEl>
                                          <p:spTgt spid="14">
                                            <p:txEl>
                                              <p:pRg st="7" end="7"/>
                                            </p:txEl>
                                          </p:spTgt>
                                        </p:tgtEl>
                                        <p:attrNameLst>
                                          <p:attrName>ppt_h</p:attrName>
                                        </p:attrNameLst>
                                      </p:cBhvr>
                                      <p:tavLst>
                                        <p:tav tm="0">
                                          <p:val>
                                            <p:strVal val="#ppt_h"/>
                                          </p:val>
                                        </p:tav>
                                        <p:tav tm="100000">
                                          <p:val>
                                            <p:strVal val="#ppt_h"/>
                                          </p:val>
                                        </p:tav>
                                      </p:tavLst>
                                    </p:anim>
                                    <p:animEffect transition="in" filter="fade">
                                      <p:cBhvr>
                                        <p:cTn id="58" dur="1000"/>
                                        <p:tgtEl>
                                          <p:spTgt spid="14">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grpId="0" nodeType="clickEffect">
                                  <p:stCondLst>
                                    <p:cond delay="0"/>
                                  </p:stCondLst>
                                  <p:childTnLst>
                                    <p:set>
                                      <p:cBhvr>
                                        <p:cTn id="62" dur="1" fill="hold">
                                          <p:stCondLst>
                                            <p:cond delay="0"/>
                                          </p:stCondLst>
                                        </p:cTn>
                                        <p:tgtEl>
                                          <p:spTgt spid="14">
                                            <p:txEl>
                                              <p:pRg st="8" end="8"/>
                                            </p:txEl>
                                          </p:spTgt>
                                        </p:tgtEl>
                                        <p:attrNameLst>
                                          <p:attrName>style.visibility</p:attrName>
                                        </p:attrNameLst>
                                      </p:cBhvr>
                                      <p:to>
                                        <p:strVal val="visible"/>
                                      </p:to>
                                    </p:set>
                                    <p:anim calcmode="lin" valueType="num">
                                      <p:cBhvr>
                                        <p:cTn id="63" dur="1000" fill="hold"/>
                                        <p:tgtEl>
                                          <p:spTgt spid="14">
                                            <p:txEl>
                                              <p:pRg st="8" end="8"/>
                                            </p:txEl>
                                          </p:spTgt>
                                        </p:tgtEl>
                                        <p:attrNameLst>
                                          <p:attrName>ppt_w</p:attrName>
                                        </p:attrNameLst>
                                      </p:cBhvr>
                                      <p:tavLst>
                                        <p:tav tm="0">
                                          <p:val>
                                            <p:strVal val="#ppt_w*0.70"/>
                                          </p:val>
                                        </p:tav>
                                        <p:tav tm="100000">
                                          <p:val>
                                            <p:strVal val="#ppt_w"/>
                                          </p:val>
                                        </p:tav>
                                      </p:tavLst>
                                    </p:anim>
                                    <p:anim calcmode="lin" valueType="num">
                                      <p:cBhvr>
                                        <p:cTn id="64" dur="1000" fill="hold"/>
                                        <p:tgtEl>
                                          <p:spTgt spid="14">
                                            <p:txEl>
                                              <p:pRg st="8" end="8"/>
                                            </p:txEl>
                                          </p:spTgt>
                                        </p:tgtEl>
                                        <p:attrNameLst>
                                          <p:attrName>ppt_h</p:attrName>
                                        </p:attrNameLst>
                                      </p:cBhvr>
                                      <p:tavLst>
                                        <p:tav tm="0">
                                          <p:val>
                                            <p:strVal val="#ppt_h"/>
                                          </p:val>
                                        </p:tav>
                                        <p:tav tm="100000">
                                          <p:val>
                                            <p:strVal val="#ppt_h"/>
                                          </p:val>
                                        </p:tav>
                                      </p:tavLst>
                                    </p:anim>
                                    <p:animEffect transition="in" filter="fade">
                                      <p:cBhvr>
                                        <p:cTn id="65" dur="1000"/>
                                        <p:tgtEl>
                                          <p:spTgt spid="14">
                                            <p:txEl>
                                              <p:pRg st="8" end="8"/>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5" presetClass="entr" presetSubtype="0" fill="hold" grpId="0" nodeType="clickEffect">
                                  <p:stCondLst>
                                    <p:cond delay="0"/>
                                  </p:stCondLst>
                                  <p:childTnLst>
                                    <p:set>
                                      <p:cBhvr>
                                        <p:cTn id="69" dur="1" fill="hold">
                                          <p:stCondLst>
                                            <p:cond delay="0"/>
                                          </p:stCondLst>
                                        </p:cTn>
                                        <p:tgtEl>
                                          <p:spTgt spid="14">
                                            <p:txEl>
                                              <p:pRg st="9" end="9"/>
                                            </p:txEl>
                                          </p:spTgt>
                                        </p:tgtEl>
                                        <p:attrNameLst>
                                          <p:attrName>style.visibility</p:attrName>
                                        </p:attrNameLst>
                                      </p:cBhvr>
                                      <p:to>
                                        <p:strVal val="visible"/>
                                      </p:to>
                                    </p:set>
                                    <p:anim calcmode="lin" valueType="num">
                                      <p:cBhvr>
                                        <p:cTn id="70" dur="1000" fill="hold"/>
                                        <p:tgtEl>
                                          <p:spTgt spid="14">
                                            <p:txEl>
                                              <p:pRg st="9" end="9"/>
                                            </p:txEl>
                                          </p:spTgt>
                                        </p:tgtEl>
                                        <p:attrNameLst>
                                          <p:attrName>ppt_w</p:attrName>
                                        </p:attrNameLst>
                                      </p:cBhvr>
                                      <p:tavLst>
                                        <p:tav tm="0">
                                          <p:val>
                                            <p:strVal val="#ppt_w*0.70"/>
                                          </p:val>
                                        </p:tav>
                                        <p:tav tm="100000">
                                          <p:val>
                                            <p:strVal val="#ppt_w"/>
                                          </p:val>
                                        </p:tav>
                                      </p:tavLst>
                                    </p:anim>
                                    <p:anim calcmode="lin" valueType="num">
                                      <p:cBhvr>
                                        <p:cTn id="71" dur="1000" fill="hold"/>
                                        <p:tgtEl>
                                          <p:spTgt spid="14">
                                            <p:txEl>
                                              <p:pRg st="9" end="9"/>
                                            </p:txEl>
                                          </p:spTgt>
                                        </p:tgtEl>
                                        <p:attrNameLst>
                                          <p:attrName>ppt_h</p:attrName>
                                        </p:attrNameLst>
                                      </p:cBhvr>
                                      <p:tavLst>
                                        <p:tav tm="0">
                                          <p:val>
                                            <p:strVal val="#ppt_h"/>
                                          </p:val>
                                        </p:tav>
                                        <p:tav tm="100000">
                                          <p:val>
                                            <p:strVal val="#ppt_h"/>
                                          </p:val>
                                        </p:tav>
                                      </p:tavLst>
                                    </p:anim>
                                    <p:animEffect transition="in" filter="fade">
                                      <p:cBhvr>
                                        <p:cTn id="72" dur="10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293812" y="152400"/>
            <a:ext cx="9601200" cy="1143000"/>
          </a:xfrm>
        </p:spPr>
        <p:txBody>
          <a:bodyPr/>
          <a:lstStyle/>
          <a:p>
            <a:r>
              <a:rPr lang="en-US" sz="5400" b="1" i="1" dirty="0"/>
              <a:t>How Do We Deny Christ?</a:t>
            </a:r>
            <a:endParaRPr lang="en-US" b="1" i="1" dirty="0"/>
          </a:p>
        </p:txBody>
      </p:sp>
      <p:sp>
        <p:nvSpPr>
          <p:cNvPr id="14" name="Content Placeholder 13"/>
          <p:cNvSpPr>
            <a:spLocks noGrp="1"/>
          </p:cNvSpPr>
          <p:nvPr>
            <p:ph idx="1"/>
          </p:nvPr>
        </p:nvSpPr>
        <p:spPr>
          <a:xfrm>
            <a:off x="1293814" y="1295400"/>
            <a:ext cx="9601200" cy="5105400"/>
          </a:xfrm>
        </p:spPr>
        <p:txBody>
          <a:bodyPr>
            <a:noAutofit/>
          </a:bodyPr>
          <a:lstStyle/>
          <a:p>
            <a:pPr>
              <a:lnSpc>
                <a:spcPct val="110000"/>
              </a:lnSpc>
            </a:pPr>
            <a:r>
              <a:rPr lang="en-US" dirty="0"/>
              <a:t>Deny Jesus As Lord, Head Of The Body Of Christ</a:t>
            </a:r>
          </a:p>
          <a:p>
            <a:pPr lvl="1">
              <a:lnSpc>
                <a:spcPct val="110000"/>
              </a:lnSpc>
            </a:pPr>
            <a:r>
              <a:rPr lang="en-US" dirty="0"/>
              <a:t>Reject His legitimate right as Head of the church- Ephesians 5:24</a:t>
            </a:r>
          </a:p>
          <a:p>
            <a:pPr lvl="1">
              <a:lnSpc>
                <a:spcPct val="110000"/>
              </a:lnSpc>
            </a:pPr>
            <a:r>
              <a:rPr lang="en-US" dirty="0"/>
              <a:t>Denying Christ the glory and honor- Colossians 1:18; Ephesians 3:21</a:t>
            </a:r>
          </a:p>
          <a:p>
            <a:pPr>
              <a:lnSpc>
                <a:spcPct val="110000"/>
              </a:lnSpc>
            </a:pPr>
            <a:r>
              <a:rPr lang="en-US" dirty="0"/>
              <a:t>WHO Are The Hypocrites, And What Are The Consequences Of Denying Jesus And His Lordship?</a:t>
            </a:r>
          </a:p>
          <a:p>
            <a:pPr lvl="1">
              <a:lnSpc>
                <a:spcPct val="110000"/>
              </a:lnSpc>
            </a:pPr>
            <a:r>
              <a:rPr lang="en-US" dirty="0"/>
              <a:t>Those who claim to know and honor Jesus our Lord but deny Him by their actions (works).</a:t>
            </a:r>
          </a:p>
          <a:p>
            <a:pPr lvl="1">
              <a:lnSpc>
                <a:spcPct val="110000"/>
              </a:lnSpc>
            </a:pPr>
            <a:r>
              <a:rPr lang="en-US" dirty="0"/>
              <a:t>They violate His law and bind carnal doctrines – Mark 7:1-9</a:t>
            </a:r>
          </a:p>
          <a:p>
            <a:pPr lvl="1">
              <a:lnSpc>
                <a:spcPct val="110000"/>
              </a:lnSpc>
            </a:pPr>
            <a:r>
              <a:rPr lang="en-US" dirty="0"/>
              <a:t>Preach and do not practice – Matthew 23:3</a:t>
            </a:r>
          </a:p>
          <a:p>
            <a:pPr lvl="1">
              <a:lnSpc>
                <a:spcPct val="110000"/>
              </a:lnSpc>
            </a:pPr>
            <a:r>
              <a:rPr lang="en-US" dirty="0"/>
              <a:t>Consequence – God’s judgment – Matthew 7:21-23</a:t>
            </a:r>
          </a:p>
          <a:p>
            <a:pPr lvl="1">
              <a:lnSpc>
                <a:spcPct val="110000"/>
              </a:lnSpc>
            </a:pPr>
            <a:r>
              <a:rPr lang="en-US" dirty="0"/>
              <a:t>Philippians 2:10,11; 2 Thessalonians 1:8; Romans 2:4-8</a:t>
            </a:r>
          </a:p>
        </p:txBody>
      </p:sp>
    </p:spTree>
    <p:extLst>
      <p:ext uri="{BB962C8B-B14F-4D97-AF65-F5344CB8AC3E}">
        <p14:creationId xmlns:p14="http://schemas.microsoft.com/office/powerpoint/2010/main" val="6286729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14">
                                            <p:txEl>
                                              <p:pRg st="5" end="5"/>
                                            </p:txEl>
                                          </p:spTgt>
                                        </p:tgtEl>
                                        <p:attrNameLst>
                                          <p:attrName>style.visibility</p:attrName>
                                        </p:attrNameLst>
                                      </p:cBhvr>
                                      <p:to>
                                        <p:strVal val="visible"/>
                                      </p:to>
                                    </p:set>
                                    <p:anim calcmode="lin" valueType="num">
                                      <p:cBhvr>
                                        <p:cTn id="42" dur="1000" fill="hold"/>
                                        <p:tgtEl>
                                          <p:spTgt spid="1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1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14">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14">
                                            <p:txEl>
                                              <p:pRg st="6" end="6"/>
                                            </p:txEl>
                                          </p:spTgt>
                                        </p:tgtEl>
                                        <p:attrNameLst>
                                          <p:attrName>style.visibility</p:attrName>
                                        </p:attrNameLst>
                                      </p:cBhvr>
                                      <p:to>
                                        <p:strVal val="visible"/>
                                      </p:to>
                                    </p:set>
                                    <p:anim calcmode="lin" valueType="num">
                                      <p:cBhvr>
                                        <p:cTn id="49" dur="1000" fill="hold"/>
                                        <p:tgtEl>
                                          <p:spTgt spid="14">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14">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14">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14">
                                            <p:txEl>
                                              <p:pRg st="7" end="7"/>
                                            </p:txEl>
                                          </p:spTgt>
                                        </p:tgtEl>
                                        <p:attrNameLst>
                                          <p:attrName>style.visibility</p:attrName>
                                        </p:attrNameLst>
                                      </p:cBhvr>
                                      <p:to>
                                        <p:strVal val="visible"/>
                                      </p:to>
                                    </p:set>
                                    <p:anim calcmode="lin" valueType="num">
                                      <p:cBhvr>
                                        <p:cTn id="56" dur="1000" fill="hold"/>
                                        <p:tgtEl>
                                          <p:spTgt spid="14">
                                            <p:txEl>
                                              <p:pRg st="7" end="7"/>
                                            </p:txEl>
                                          </p:spTgt>
                                        </p:tgtEl>
                                        <p:attrNameLst>
                                          <p:attrName>ppt_w</p:attrName>
                                        </p:attrNameLst>
                                      </p:cBhvr>
                                      <p:tavLst>
                                        <p:tav tm="0">
                                          <p:val>
                                            <p:strVal val="#ppt_w*0.70"/>
                                          </p:val>
                                        </p:tav>
                                        <p:tav tm="100000">
                                          <p:val>
                                            <p:strVal val="#ppt_w"/>
                                          </p:val>
                                        </p:tav>
                                      </p:tavLst>
                                    </p:anim>
                                    <p:anim calcmode="lin" valueType="num">
                                      <p:cBhvr>
                                        <p:cTn id="57" dur="1000" fill="hold"/>
                                        <p:tgtEl>
                                          <p:spTgt spid="14">
                                            <p:txEl>
                                              <p:pRg st="7" end="7"/>
                                            </p:txEl>
                                          </p:spTgt>
                                        </p:tgtEl>
                                        <p:attrNameLst>
                                          <p:attrName>ppt_h</p:attrName>
                                        </p:attrNameLst>
                                      </p:cBhvr>
                                      <p:tavLst>
                                        <p:tav tm="0">
                                          <p:val>
                                            <p:strVal val="#ppt_h"/>
                                          </p:val>
                                        </p:tav>
                                        <p:tav tm="100000">
                                          <p:val>
                                            <p:strVal val="#ppt_h"/>
                                          </p:val>
                                        </p:tav>
                                      </p:tavLst>
                                    </p:anim>
                                    <p:animEffect transition="in" filter="fade">
                                      <p:cBhvr>
                                        <p:cTn id="58" dur="1000"/>
                                        <p:tgtEl>
                                          <p:spTgt spid="14">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grpId="0" nodeType="clickEffect">
                                  <p:stCondLst>
                                    <p:cond delay="0"/>
                                  </p:stCondLst>
                                  <p:childTnLst>
                                    <p:set>
                                      <p:cBhvr>
                                        <p:cTn id="62" dur="1" fill="hold">
                                          <p:stCondLst>
                                            <p:cond delay="0"/>
                                          </p:stCondLst>
                                        </p:cTn>
                                        <p:tgtEl>
                                          <p:spTgt spid="14">
                                            <p:txEl>
                                              <p:pRg st="8" end="8"/>
                                            </p:txEl>
                                          </p:spTgt>
                                        </p:tgtEl>
                                        <p:attrNameLst>
                                          <p:attrName>style.visibility</p:attrName>
                                        </p:attrNameLst>
                                      </p:cBhvr>
                                      <p:to>
                                        <p:strVal val="visible"/>
                                      </p:to>
                                    </p:set>
                                    <p:anim calcmode="lin" valueType="num">
                                      <p:cBhvr>
                                        <p:cTn id="63" dur="1000" fill="hold"/>
                                        <p:tgtEl>
                                          <p:spTgt spid="14">
                                            <p:txEl>
                                              <p:pRg st="8" end="8"/>
                                            </p:txEl>
                                          </p:spTgt>
                                        </p:tgtEl>
                                        <p:attrNameLst>
                                          <p:attrName>ppt_w</p:attrName>
                                        </p:attrNameLst>
                                      </p:cBhvr>
                                      <p:tavLst>
                                        <p:tav tm="0">
                                          <p:val>
                                            <p:strVal val="#ppt_w*0.70"/>
                                          </p:val>
                                        </p:tav>
                                        <p:tav tm="100000">
                                          <p:val>
                                            <p:strVal val="#ppt_w"/>
                                          </p:val>
                                        </p:tav>
                                      </p:tavLst>
                                    </p:anim>
                                    <p:anim calcmode="lin" valueType="num">
                                      <p:cBhvr>
                                        <p:cTn id="64" dur="1000" fill="hold"/>
                                        <p:tgtEl>
                                          <p:spTgt spid="14">
                                            <p:txEl>
                                              <p:pRg st="8" end="8"/>
                                            </p:txEl>
                                          </p:spTgt>
                                        </p:tgtEl>
                                        <p:attrNameLst>
                                          <p:attrName>ppt_h</p:attrName>
                                        </p:attrNameLst>
                                      </p:cBhvr>
                                      <p:tavLst>
                                        <p:tav tm="0">
                                          <p:val>
                                            <p:strVal val="#ppt_h"/>
                                          </p:val>
                                        </p:tav>
                                        <p:tav tm="100000">
                                          <p:val>
                                            <p:strVal val="#ppt_h"/>
                                          </p:val>
                                        </p:tav>
                                      </p:tavLst>
                                    </p:anim>
                                    <p:animEffect transition="in" filter="fade">
                                      <p:cBhvr>
                                        <p:cTn id="65" dur="10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293812" y="152400"/>
            <a:ext cx="9601200" cy="1143000"/>
          </a:xfrm>
        </p:spPr>
        <p:txBody>
          <a:bodyPr/>
          <a:lstStyle/>
          <a:p>
            <a:r>
              <a:rPr lang="en-US" sz="5400" b="1" i="1" dirty="0"/>
              <a:t>How Do We Deny Christ?</a:t>
            </a:r>
            <a:endParaRPr lang="en-US" b="1" i="1" dirty="0"/>
          </a:p>
        </p:txBody>
      </p:sp>
      <p:sp>
        <p:nvSpPr>
          <p:cNvPr id="14" name="Content Placeholder 13"/>
          <p:cNvSpPr>
            <a:spLocks noGrp="1"/>
          </p:cNvSpPr>
          <p:nvPr>
            <p:ph idx="1"/>
          </p:nvPr>
        </p:nvSpPr>
        <p:spPr>
          <a:xfrm>
            <a:off x="1293814" y="1295400"/>
            <a:ext cx="9601200" cy="5105400"/>
          </a:xfrm>
        </p:spPr>
        <p:txBody>
          <a:bodyPr>
            <a:noAutofit/>
          </a:bodyPr>
          <a:lstStyle/>
          <a:p>
            <a:pPr>
              <a:lnSpc>
                <a:spcPct val="110000"/>
              </a:lnSpc>
            </a:pPr>
            <a:r>
              <a:rPr lang="en-US" dirty="0"/>
              <a:t>If We Deny Jesus Because We Are Seeking The Approval Of Men, Christ Will Not Confess Us Before The Father In Judgment</a:t>
            </a:r>
          </a:p>
          <a:p>
            <a:pPr lvl="1">
              <a:lnSpc>
                <a:spcPct val="110000"/>
              </a:lnSpc>
            </a:pPr>
            <a:r>
              <a:rPr lang="en-US" dirty="0"/>
              <a:t>Friend of the world is enemy of God – James 4:4; Matthew 10:32,33</a:t>
            </a:r>
          </a:p>
          <a:p>
            <a:pPr lvl="1">
              <a:lnSpc>
                <a:spcPct val="110000"/>
              </a:lnSpc>
            </a:pPr>
            <a:r>
              <a:rPr lang="en-US" dirty="0"/>
              <a:t>“GOOD” is determined by GOD!  Not by US!</a:t>
            </a:r>
          </a:p>
          <a:p>
            <a:pPr>
              <a:lnSpc>
                <a:spcPct val="110000"/>
              </a:lnSpc>
            </a:pPr>
            <a:r>
              <a:rPr lang="en-US" dirty="0"/>
              <a:t>May We All Strive To Live As God’s True Workmanship, Created in Christ Jesus For Good Works (Ephesians 2:10)</a:t>
            </a:r>
          </a:p>
          <a:p>
            <a:pPr>
              <a:lnSpc>
                <a:spcPct val="110000"/>
              </a:lnSpc>
            </a:pPr>
            <a:r>
              <a:rPr lang="en-US" dirty="0"/>
              <a:t>May We Never Deny Him By Our Sinful Works – But Rather Sow To The Spirit That We May Reap Eternal Life</a:t>
            </a:r>
          </a:p>
          <a:p>
            <a:pPr>
              <a:lnSpc>
                <a:spcPct val="110000"/>
              </a:lnSpc>
            </a:pPr>
            <a:r>
              <a:rPr lang="en-US" dirty="0"/>
              <a:t>May We Show Those Who Live In Darkness Our “Works Of Righteousness” That They May Glorify Our Father In Heaven And Come To Repentance</a:t>
            </a:r>
          </a:p>
        </p:txBody>
      </p:sp>
    </p:spTree>
    <p:extLst>
      <p:ext uri="{BB962C8B-B14F-4D97-AF65-F5344CB8AC3E}">
        <p14:creationId xmlns:p14="http://schemas.microsoft.com/office/powerpoint/2010/main" val="219571007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14">
                                            <p:txEl>
                                              <p:pRg st="5" end="5"/>
                                            </p:txEl>
                                          </p:spTgt>
                                        </p:tgtEl>
                                        <p:attrNameLst>
                                          <p:attrName>style.visibility</p:attrName>
                                        </p:attrNameLst>
                                      </p:cBhvr>
                                      <p:to>
                                        <p:strVal val="visible"/>
                                      </p:to>
                                    </p:set>
                                    <p:anim calcmode="lin" valueType="num">
                                      <p:cBhvr>
                                        <p:cTn id="42" dur="1000" fill="hold"/>
                                        <p:tgtEl>
                                          <p:spTgt spid="1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1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theme/theme1.xml><?xml version="1.0" encoding="utf-8"?>
<a:theme xmlns:a="http://schemas.openxmlformats.org/drawingml/2006/main" name="Woodgrain 16x9">
  <a:themeElements>
    <a:clrScheme name="Woodgrain_16x9">
      <a:dk1>
        <a:sysClr val="windowText" lastClr="000000"/>
      </a:dk1>
      <a:lt1>
        <a:sysClr val="window" lastClr="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Century">
      <a:majorFont>
        <a:latin typeface="Century"/>
        <a:ea typeface=""/>
        <a:cs typeface=""/>
      </a:majorFont>
      <a:minorFont>
        <a:latin typeface="Century"/>
        <a:ea typeface=""/>
        <a:cs typeface=""/>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2801115" id="{6D802E96-7B24-457C-A326-69AF839D4486}" vid="{C3FFE3C6-9A62-4BEA-9FE0-A8BC12B9BCCA}"/>
    </a:ext>
  </a:extLst>
</a:theme>
</file>

<file path=ppt/theme/theme2.xml><?xml version="1.0" encoding="utf-8"?>
<a:theme xmlns:a="http://schemas.openxmlformats.org/drawingml/2006/main" name="Office Theme">
  <a:themeElements>
    <a:clrScheme name="Woodgrain_16x9">
      <a:dk1>
        <a:sysClr val="windowText" lastClr="000000"/>
      </a:dk1>
      <a:lt1>
        <a:sysClr val="window" lastClr="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Century">
      <a:majorFont>
        <a:latin typeface="Century"/>
        <a:ea typeface=""/>
        <a:cs typeface=""/>
      </a:majorFont>
      <a:minorFont>
        <a:latin typeface="Century"/>
        <a:ea typeface=""/>
        <a:cs typeface=""/>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Woodgrain_16x9">
      <a:dk1>
        <a:sysClr val="windowText" lastClr="000000"/>
      </a:dk1>
      <a:lt1>
        <a:sysClr val="window" lastClr="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Century">
      <a:majorFont>
        <a:latin typeface="Century"/>
        <a:ea typeface=""/>
        <a:cs typeface=""/>
      </a:majorFont>
      <a:minorFont>
        <a:latin typeface="Century"/>
        <a:ea typeface=""/>
        <a:cs typeface=""/>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1360511</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2011-12-12T13:37:00+00:00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TP102801114</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706531</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REDMOND\v-soujap</DisplayName>
        <AccountId>1954</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C335E791-7449-4708-8DE9-182EC4D8A134}">
  <ds:schemaRefs>
    <ds:schemaRef ds:uri="4873beb7-5857-4685-be1f-d57550cc96cc"/>
    <ds:schemaRef ds:uri="http://purl.org/dc/elements/1.1/"/>
    <ds:schemaRef ds:uri="http://schemas.microsoft.com/office/2006/metadata/properties"/>
    <ds:schemaRef ds:uri="http://schemas.microsoft.com/office/infopath/2007/PartnerControls"/>
    <ds:schemaRef ds:uri="http://purl.org/dc/terms/"/>
    <ds:schemaRef ds:uri="http://schemas.microsoft.com/office/2006/documentManagement/type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6EB9514F-6A45-47F4-BC6D-A865E29717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C20563B-C646-42AF-9D0D-76DF086793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Woodgrain nature presentation (widescreen)</Template>
  <TotalTime>396</TotalTime>
  <Words>769</Words>
  <Application>Microsoft Office PowerPoint</Application>
  <PresentationFormat>Custom</PresentationFormat>
  <Paragraphs>65</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Century</vt:lpstr>
      <vt:lpstr>Woodgrain 16x9</vt:lpstr>
      <vt:lpstr>PowerPoint Presentation</vt:lpstr>
      <vt:lpstr>INSTRUCTION TO APPOINT ELDERS</vt:lpstr>
      <vt:lpstr>How Do We Deny Christ?</vt:lpstr>
      <vt:lpstr>How Do We Deny Christ?</vt:lpstr>
      <vt:lpstr>How Do We Deny Christ?</vt:lpstr>
      <vt:lpstr>How Do We Deny Christ?</vt:lpstr>
      <vt:lpstr>How Do We Deny Christ?</vt:lpstr>
      <vt:lpstr>How Do We Deny Christ?</vt:lpstr>
      <vt:lpstr>How Do We Deny Christ?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Gailen Evans</dc:creator>
  <cp:lastModifiedBy>Gailen Evans</cp:lastModifiedBy>
  <cp:revision>14</cp:revision>
  <dcterms:created xsi:type="dcterms:W3CDTF">2022-12-16T22:14:09Z</dcterms:created>
  <dcterms:modified xsi:type="dcterms:W3CDTF">2022-12-17T04:50:57Z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